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0"/>
  </p:notesMasterIdLst>
  <p:sldIdLst>
    <p:sldId id="256" r:id="rId2"/>
    <p:sldId id="264" r:id="rId3"/>
    <p:sldId id="265" r:id="rId4"/>
    <p:sldId id="267" r:id="rId5"/>
    <p:sldId id="266" r:id="rId6"/>
    <p:sldId id="271" r:id="rId7"/>
    <p:sldId id="270" r:id="rId8"/>
    <p:sldId id="272" r:id="rId9"/>
    <p:sldId id="273" r:id="rId10"/>
    <p:sldId id="274" r:id="rId11"/>
    <p:sldId id="276" r:id="rId12"/>
    <p:sldId id="268" r:id="rId13"/>
    <p:sldId id="269" r:id="rId14"/>
    <p:sldId id="284" r:id="rId15"/>
    <p:sldId id="285" r:id="rId16"/>
    <p:sldId id="287" r:id="rId17"/>
    <p:sldId id="263" r:id="rId18"/>
    <p:sldId id="262" r:id="rId19"/>
    <p:sldId id="275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6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10" r:id="rId49"/>
    <p:sldId id="309" r:id="rId50"/>
    <p:sldId id="311" r:id="rId51"/>
    <p:sldId id="312" r:id="rId52"/>
    <p:sldId id="313" r:id="rId53"/>
    <p:sldId id="314" r:id="rId54"/>
    <p:sldId id="322" r:id="rId55"/>
    <p:sldId id="318" r:id="rId56"/>
    <p:sldId id="319" r:id="rId57"/>
    <p:sldId id="320" r:id="rId58"/>
    <p:sldId id="321" r:id="rId59"/>
    <p:sldId id="326" r:id="rId60"/>
    <p:sldId id="327" r:id="rId61"/>
    <p:sldId id="328" r:id="rId62"/>
    <p:sldId id="315" r:id="rId63"/>
    <p:sldId id="316" r:id="rId64"/>
    <p:sldId id="317" r:id="rId65"/>
    <p:sldId id="323" r:id="rId66"/>
    <p:sldId id="324" r:id="rId67"/>
    <p:sldId id="325" r:id="rId68"/>
    <p:sldId id="329" r:id="rId69"/>
    <p:sldId id="330" r:id="rId70"/>
    <p:sldId id="331" r:id="rId71"/>
    <p:sldId id="332" r:id="rId72"/>
    <p:sldId id="333" r:id="rId73"/>
    <p:sldId id="308" r:id="rId74"/>
    <p:sldId id="259" r:id="rId75"/>
    <p:sldId id="260" r:id="rId76"/>
    <p:sldId id="261" r:id="rId77"/>
    <p:sldId id="257" r:id="rId78"/>
    <p:sldId id="258" r:id="rId79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5F5A74-6B21-4D44-AE9A-0BEBCB517592}" v="50" dt="2024-05-10T04:49:14.542"/>
  </p1510:revLst>
</p1510:revInfo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38"/>
    <p:restoredTop sz="94648"/>
  </p:normalViewPr>
  <p:slideViewPr>
    <p:cSldViewPr snapToGrid="0">
      <p:cViewPr varScale="1">
        <p:scale>
          <a:sx n="84" d="100"/>
          <a:sy n="84" d="100"/>
        </p:scale>
        <p:origin x="192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86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Kim （김요셉 - 金요셉）" userId="7b741cac-015d-45fa-841c-07715abcbd02" providerId="ADAL" clId="{095F5A74-6B21-4D44-AE9A-0BEBCB517592}"/>
    <pc:docChg chg="undo custSel addSld modSld sldOrd">
      <pc:chgData name="Joseph Kim （김요셉 - 金요셉）" userId="7b741cac-015d-45fa-841c-07715abcbd02" providerId="ADAL" clId="{095F5A74-6B21-4D44-AE9A-0BEBCB517592}" dt="2024-05-10T04:49:33.385" v="2492" actId="1076"/>
      <pc:docMkLst>
        <pc:docMk/>
      </pc:docMkLst>
      <pc:sldChg chg="modSp mod">
        <pc:chgData name="Joseph Kim （김요셉 - 金요셉）" userId="7b741cac-015d-45fa-841c-07715abcbd02" providerId="ADAL" clId="{095F5A74-6B21-4D44-AE9A-0BEBCB517592}" dt="2024-05-10T02:21:09.247" v="1" actId="27636"/>
        <pc:sldMkLst>
          <pc:docMk/>
          <pc:sldMk cId="2398292152" sldId="264"/>
        </pc:sldMkLst>
        <pc:spChg chg="mod">
          <ac:chgData name="Joseph Kim （김요셉 - 金요셉）" userId="7b741cac-015d-45fa-841c-07715abcbd02" providerId="ADAL" clId="{095F5A74-6B21-4D44-AE9A-0BEBCB517592}" dt="2024-05-10T02:21:09.247" v="1" actId="27636"/>
          <ac:spMkLst>
            <pc:docMk/>
            <pc:sldMk cId="2398292152" sldId="264"/>
            <ac:spMk id="3" creationId="{A70A96BE-8CB5-5420-2EAF-2333AF4110F0}"/>
          </ac:spMkLst>
        </pc:spChg>
      </pc:sldChg>
      <pc:sldChg chg="ord">
        <pc:chgData name="Joseph Kim （김요셉 - 金요셉）" userId="7b741cac-015d-45fa-841c-07715abcbd02" providerId="ADAL" clId="{095F5A74-6B21-4D44-AE9A-0BEBCB517592}" dt="2024-05-10T02:48:22.814" v="1180" actId="20578"/>
        <pc:sldMkLst>
          <pc:docMk/>
          <pc:sldMk cId="3295357605" sldId="266"/>
        </pc:sldMkLst>
      </pc:sldChg>
      <pc:sldChg chg="addSp delSp modSp new mod">
        <pc:chgData name="Joseph Kim （김요셉 - 金요셉）" userId="7b741cac-015d-45fa-841c-07715abcbd02" providerId="ADAL" clId="{095F5A74-6B21-4D44-AE9A-0BEBCB517592}" dt="2024-05-10T02:32:22.711" v="691" actId="1076"/>
        <pc:sldMkLst>
          <pc:docMk/>
          <pc:sldMk cId="386963143" sldId="270"/>
        </pc:sldMkLst>
        <pc:spChg chg="mod">
          <ac:chgData name="Joseph Kim （김요셉 - 金요셉）" userId="7b741cac-015d-45fa-841c-07715abcbd02" providerId="ADAL" clId="{095F5A74-6B21-4D44-AE9A-0BEBCB517592}" dt="2024-05-10T02:27:07.200" v="15" actId="20577"/>
          <ac:spMkLst>
            <pc:docMk/>
            <pc:sldMk cId="386963143" sldId="270"/>
            <ac:spMk id="2" creationId="{EA7F72A7-5951-8FB4-E7B3-A404A44AEF16}"/>
          </ac:spMkLst>
        </pc:spChg>
        <pc:spChg chg="add mod">
          <ac:chgData name="Joseph Kim （김요셉 - 金요셉）" userId="7b741cac-015d-45fa-841c-07715abcbd02" providerId="ADAL" clId="{095F5A74-6B21-4D44-AE9A-0BEBCB517592}" dt="2024-05-10T02:29:51.316" v="413" actId="20577"/>
          <ac:spMkLst>
            <pc:docMk/>
            <pc:sldMk cId="386963143" sldId="270"/>
            <ac:spMk id="3" creationId="{352F2C17-BDB4-DD7D-A82F-3065348E4569}"/>
          </ac:spMkLst>
        </pc:spChg>
        <pc:spChg chg="add mod">
          <ac:chgData name="Joseph Kim （김요셉 - 金요셉）" userId="7b741cac-015d-45fa-841c-07715abcbd02" providerId="ADAL" clId="{095F5A74-6B21-4D44-AE9A-0BEBCB517592}" dt="2024-05-10T02:29:16.621" v="396" actId="20577"/>
          <ac:spMkLst>
            <pc:docMk/>
            <pc:sldMk cId="386963143" sldId="270"/>
            <ac:spMk id="4" creationId="{3B52EEAA-E37B-4AD0-CC8D-41AADB09E480}"/>
          </ac:spMkLst>
        </pc:spChg>
        <pc:spChg chg="add mod">
          <ac:chgData name="Joseph Kim （김요셉 - 金요셉）" userId="7b741cac-015d-45fa-841c-07715abcbd02" providerId="ADAL" clId="{095F5A74-6B21-4D44-AE9A-0BEBCB517592}" dt="2024-05-10T02:30:47.040" v="555" actId="20577"/>
          <ac:spMkLst>
            <pc:docMk/>
            <pc:sldMk cId="386963143" sldId="270"/>
            <ac:spMk id="5" creationId="{4F96A725-E4C9-B082-EBE9-2029C13CC701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2:31:27.072" v="686"/>
          <ac:spMkLst>
            <pc:docMk/>
            <pc:sldMk cId="386963143" sldId="270"/>
            <ac:spMk id="6" creationId="{AE31C1EF-A906-1D53-9DD7-FC66742DB25E}"/>
          </ac:spMkLst>
        </pc:spChg>
        <pc:spChg chg="add mod">
          <ac:chgData name="Joseph Kim （김요셉 - 金요셉）" userId="7b741cac-015d-45fa-841c-07715abcbd02" providerId="ADAL" clId="{095F5A74-6B21-4D44-AE9A-0BEBCB517592}" dt="2024-05-10T02:30:34.356" v="520" actId="1076"/>
          <ac:spMkLst>
            <pc:docMk/>
            <pc:sldMk cId="386963143" sldId="270"/>
            <ac:spMk id="7" creationId="{1D888FA7-486B-EAF5-FD03-FFCCD93D72EA}"/>
          </ac:spMkLst>
        </pc:spChg>
        <pc:spChg chg="add mod">
          <ac:chgData name="Joseph Kim （김요셉 - 金요셉）" userId="7b741cac-015d-45fa-841c-07715abcbd02" providerId="ADAL" clId="{095F5A74-6B21-4D44-AE9A-0BEBCB517592}" dt="2024-05-10T02:31:25.261" v="684" actId="20577"/>
          <ac:spMkLst>
            <pc:docMk/>
            <pc:sldMk cId="386963143" sldId="270"/>
            <ac:spMk id="8" creationId="{4DD42925-08C3-8222-AC5A-9A468172F5D3}"/>
          </ac:spMkLst>
        </pc:spChg>
        <pc:picChg chg="add mod">
          <ac:chgData name="Joseph Kim （김요셉 - 金요셉）" userId="7b741cac-015d-45fa-841c-07715abcbd02" providerId="ADAL" clId="{095F5A74-6B21-4D44-AE9A-0BEBCB517592}" dt="2024-05-10T02:32:22.711" v="691" actId="1076"/>
          <ac:picMkLst>
            <pc:docMk/>
            <pc:sldMk cId="386963143" sldId="270"/>
            <ac:picMk id="9" creationId="{8734F266-B068-A1B4-6CFD-E89E317AC17A}"/>
          </ac:picMkLst>
        </pc:picChg>
      </pc:sldChg>
      <pc:sldChg chg="modSp new mod">
        <pc:chgData name="Joseph Kim （김요셉 - 金요셉）" userId="7b741cac-015d-45fa-841c-07715abcbd02" providerId="ADAL" clId="{095F5A74-6B21-4D44-AE9A-0BEBCB517592}" dt="2024-05-10T02:35:23.995" v="809" actId="27636"/>
        <pc:sldMkLst>
          <pc:docMk/>
          <pc:sldMk cId="241728279" sldId="271"/>
        </pc:sldMkLst>
        <pc:spChg chg="mod">
          <ac:chgData name="Joseph Kim （김요셉 - 金요셉）" userId="7b741cac-015d-45fa-841c-07715abcbd02" providerId="ADAL" clId="{095F5A74-6B21-4D44-AE9A-0BEBCB517592}" dt="2024-05-10T02:33:29.007" v="786" actId="20577"/>
          <ac:spMkLst>
            <pc:docMk/>
            <pc:sldMk cId="241728279" sldId="271"/>
            <ac:spMk id="2" creationId="{FF860287-8D0F-0AAE-20B6-3753400098C5}"/>
          </ac:spMkLst>
        </pc:spChg>
        <pc:spChg chg="mod">
          <ac:chgData name="Joseph Kim （김요셉 - 金요셉）" userId="7b741cac-015d-45fa-841c-07715abcbd02" providerId="ADAL" clId="{095F5A74-6B21-4D44-AE9A-0BEBCB517592}" dt="2024-05-10T02:35:23.995" v="809" actId="27636"/>
          <ac:spMkLst>
            <pc:docMk/>
            <pc:sldMk cId="241728279" sldId="271"/>
            <ac:spMk id="3" creationId="{666D67D7-D464-DC11-8993-0EEF4AA892C6}"/>
          </ac:spMkLst>
        </pc:spChg>
      </pc:sldChg>
      <pc:sldChg chg="addSp delSp modSp new mod">
        <pc:chgData name="Joseph Kim （김요셉 - 金요셉）" userId="7b741cac-015d-45fa-841c-07715abcbd02" providerId="ADAL" clId="{095F5A74-6B21-4D44-AE9A-0BEBCB517592}" dt="2024-05-10T04:19:55.576" v="1335" actId="1076"/>
        <pc:sldMkLst>
          <pc:docMk/>
          <pc:sldMk cId="158730262" sldId="272"/>
        </pc:sldMkLst>
        <pc:spChg chg="mod">
          <ac:chgData name="Joseph Kim （김요셉 - 金요셉）" userId="7b741cac-015d-45fa-841c-07715abcbd02" providerId="ADAL" clId="{095F5A74-6B21-4D44-AE9A-0BEBCB517592}" dt="2024-05-10T02:45:25.887" v="824" actId="20577"/>
          <ac:spMkLst>
            <pc:docMk/>
            <pc:sldMk cId="158730262" sldId="272"/>
            <ac:spMk id="2" creationId="{DAD1A81C-E672-A465-C17D-8C30EBDFE79C}"/>
          </ac:spMkLst>
        </pc:spChg>
        <pc:spChg chg="add mod">
          <ac:chgData name="Joseph Kim （김요셉 - 金요셉）" userId="7b741cac-015d-45fa-841c-07715abcbd02" providerId="ADAL" clId="{095F5A74-6B21-4D44-AE9A-0BEBCB517592}" dt="2024-05-10T02:46:34.328" v="917" actId="20577"/>
          <ac:spMkLst>
            <pc:docMk/>
            <pc:sldMk cId="158730262" sldId="272"/>
            <ac:spMk id="3" creationId="{B606CA82-B5EB-07D1-10A8-1DC5D2009FF2}"/>
          </ac:spMkLst>
        </pc:spChg>
        <pc:spChg chg="add mod">
          <ac:chgData name="Joseph Kim （김요셉 - 金요셉）" userId="7b741cac-015d-45fa-841c-07715abcbd02" providerId="ADAL" clId="{095F5A74-6B21-4D44-AE9A-0BEBCB517592}" dt="2024-05-10T02:47:43.430" v="1179" actId="1076"/>
          <ac:spMkLst>
            <pc:docMk/>
            <pc:sldMk cId="158730262" sldId="272"/>
            <ac:spMk id="4" creationId="{AB1F7BDF-6D0A-AAC6-B11D-80408FA6A2C9}"/>
          </ac:spMkLst>
        </pc:spChg>
        <pc:spChg chg="add mod">
          <ac:chgData name="Joseph Kim （김요셉 - 金요셉）" userId="7b741cac-015d-45fa-841c-07715abcbd02" providerId="ADAL" clId="{095F5A74-6B21-4D44-AE9A-0BEBCB517592}" dt="2024-05-10T02:50:41.980" v="1254" actId="1076"/>
          <ac:spMkLst>
            <pc:docMk/>
            <pc:sldMk cId="158730262" sldId="272"/>
            <ac:spMk id="6" creationId="{79FAE8F0-58D4-6855-D300-259095613A95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4:17:25.134" v="1270" actId="478"/>
          <ac:spMkLst>
            <pc:docMk/>
            <pc:sldMk cId="158730262" sldId="272"/>
            <ac:spMk id="10" creationId="{B6B98704-45B1-43CE-1DB0-F0A68FEE8530}"/>
          </ac:spMkLst>
        </pc:spChg>
        <pc:spChg chg="add mod">
          <ac:chgData name="Joseph Kim （김요셉 - 金요셉）" userId="7b741cac-015d-45fa-841c-07715abcbd02" providerId="ADAL" clId="{095F5A74-6B21-4D44-AE9A-0BEBCB517592}" dt="2024-05-10T04:17:39.460" v="1273" actId="208"/>
          <ac:spMkLst>
            <pc:docMk/>
            <pc:sldMk cId="158730262" sldId="272"/>
            <ac:spMk id="11" creationId="{68CBBBA4-68F8-08D9-0734-57481A47BC81}"/>
          </ac:spMkLst>
        </pc:spChg>
        <pc:spChg chg="add mod">
          <ac:chgData name="Joseph Kim （김요셉 - 金요셉）" userId="7b741cac-015d-45fa-841c-07715abcbd02" providerId="ADAL" clId="{095F5A74-6B21-4D44-AE9A-0BEBCB517592}" dt="2024-05-10T04:17:54.884" v="1316" actId="20577"/>
          <ac:spMkLst>
            <pc:docMk/>
            <pc:sldMk cId="158730262" sldId="272"/>
            <ac:spMk id="12" creationId="{2937C7FA-1AC4-48FC-5BC2-0305730D5CF4}"/>
          </ac:spMkLst>
        </pc:spChg>
        <pc:spChg chg="add mod">
          <ac:chgData name="Joseph Kim （김요셉 - 金요셉）" userId="7b741cac-015d-45fa-841c-07715abcbd02" providerId="ADAL" clId="{095F5A74-6B21-4D44-AE9A-0BEBCB517592}" dt="2024-05-10T04:18:10.007" v="1318" actId="1076"/>
          <ac:spMkLst>
            <pc:docMk/>
            <pc:sldMk cId="158730262" sldId="272"/>
            <ac:spMk id="13" creationId="{80B61BF1-6E36-AC3F-8DDF-2CB95DCE383C}"/>
          </ac:spMkLst>
        </pc:spChg>
        <pc:spChg chg="add mod">
          <ac:chgData name="Joseph Kim （김요셉 - 金요셉）" userId="7b741cac-015d-45fa-841c-07715abcbd02" providerId="ADAL" clId="{095F5A74-6B21-4D44-AE9A-0BEBCB517592}" dt="2024-05-10T04:19:55.576" v="1335" actId="1076"/>
          <ac:spMkLst>
            <pc:docMk/>
            <pc:sldMk cId="158730262" sldId="272"/>
            <ac:spMk id="14" creationId="{9CEA3FAB-86DC-E396-6157-90E2D76109F6}"/>
          </ac:spMkLst>
        </pc:spChg>
        <pc:picChg chg="add mod">
          <ac:chgData name="Joseph Kim （김요셉 - 金요셉）" userId="7b741cac-015d-45fa-841c-07715abcbd02" providerId="ADAL" clId="{095F5A74-6B21-4D44-AE9A-0BEBCB517592}" dt="2024-05-10T02:50:01.422" v="1185" actId="1076"/>
          <ac:picMkLst>
            <pc:docMk/>
            <pc:sldMk cId="158730262" sldId="272"/>
            <ac:picMk id="5" creationId="{8140A3C5-0985-70A6-54DE-C511A31DA752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14:44.127" v="1259" actId="1076"/>
          <ac:picMkLst>
            <pc:docMk/>
            <pc:sldMk cId="158730262" sldId="272"/>
            <ac:picMk id="7" creationId="{A4B6646B-DD8B-DC36-D7E1-F8F5EEB8A3CB}"/>
          </ac:picMkLst>
        </pc:picChg>
        <pc:picChg chg="add del mod">
          <ac:chgData name="Joseph Kim （김요셉 - 金요셉）" userId="7b741cac-015d-45fa-841c-07715abcbd02" providerId="ADAL" clId="{095F5A74-6B21-4D44-AE9A-0BEBCB517592}" dt="2024-05-10T04:15:36.371" v="1261" actId="478"/>
          <ac:picMkLst>
            <pc:docMk/>
            <pc:sldMk cId="158730262" sldId="272"/>
            <ac:picMk id="8" creationId="{55780217-3D06-8D60-74FC-45903EEF3CD0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16:53.871" v="1265" actId="14100"/>
          <ac:picMkLst>
            <pc:docMk/>
            <pc:sldMk cId="158730262" sldId="272"/>
            <ac:picMk id="9" creationId="{641ECD00-7F10-77F7-CCFE-643D3F89DE22}"/>
          </ac:picMkLst>
        </pc:picChg>
      </pc:sldChg>
      <pc:sldChg chg="addSp delSp modSp add mod">
        <pc:chgData name="Joseph Kim （김요셉 - 金요셉）" userId="7b741cac-015d-45fa-841c-07715abcbd02" providerId="ADAL" clId="{095F5A74-6B21-4D44-AE9A-0BEBCB517592}" dt="2024-05-10T04:39:10.801" v="2281" actId="21"/>
        <pc:sldMkLst>
          <pc:docMk/>
          <pc:sldMk cId="3565623924" sldId="273"/>
        </pc:sldMkLst>
        <pc:spChg chg="mod">
          <ac:chgData name="Joseph Kim （김요셉 - 金요셉）" userId="7b741cac-015d-45fa-841c-07715abcbd02" providerId="ADAL" clId="{095F5A74-6B21-4D44-AE9A-0BEBCB517592}" dt="2024-05-10T04:22:40.152" v="1538" actId="20577"/>
          <ac:spMkLst>
            <pc:docMk/>
            <pc:sldMk cId="3565623924" sldId="273"/>
            <ac:spMk id="3" creationId="{B606CA82-B5EB-07D1-10A8-1DC5D2009FF2}"/>
          </ac:spMkLst>
        </pc:spChg>
        <pc:spChg chg="del mod">
          <ac:chgData name="Joseph Kim （김요셉 - 金요셉）" userId="7b741cac-015d-45fa-841c-07715abcbd02" providerId="ADAL" clId="{095F5A74-6B21-4D44-AE9A-0BEBCB517592}" dt="2024-05-10T04:21:33.975" v="1428"/>
          <ac:spMkLst>
            <pc:docMk/>
            <pc:sldMk cId="3565623924" sldId="273"/>
            <ac:spMk id="4" creationId="{AB1F7BDF-6D0A-AAC6-B11D-80408FA6A2C9}"/>
          </ac:spMkLst>
        </pc:spChg>
        <pc:spChg chg="mod">
          <ac:chgData name="Joseph Kim （김요셉 - 金요셉）" userId="7b741cac-015d-45fa-841c-07715abcbd02" providerId="ADAL" clId="{095F5A74-6B21-4D44-AE9A-0BEBCB517592}" dt="2024-05-10T04:26:39.984" v="1689" actId="1036"/>
          <ac:spMkLst>
            <pc:docMk/>
            <pc:sldMk cId="3565623924" sldId="273"/>
            <ac:spMk id="6" creationId="{79FAE8F0-58D4-6855-D300-259095613A95}"/>
          </ac:spMkLst>
        </pc:spChg>
        <pc:spChg chg="add mod">
          <ac:chgData name="Joseph Kim （김요셉 - 金요셉）" userId="7b741cac-015d-45fa-841c-07715abcbd02" providerId="ADAL" clId="{095F5A74-6B21-4D44-AE9A-0BEBCB517592}" dt="2024-05-10T04:22:08.798" v="1521" actId="20577"/>
          <ac:spMkLst>
            <pc:docMk/>
            <pc:sldMk cId="3565623924" sldId="273"/>
            <ac:spMk id="8" creationId="{8FE5C943-20B7-F98F-D3CA-BF459CFA7A86}"/>
          </ac:spMkLst>
        </pc:spChg>
        <pc:spChg chg="del">
          <ac:chgData name="Joseph Kim （김요셉 - 金요셉）" userId="7b741cac-015d-45fa-841c-07715abcbd02" providerId="ADAL" clId="{095F5A74-6B21-4D44-AE9A-0BEBCB517592}" dt="2024-05-10T04:20:57.417" v="1340" actId="478"/>
          <ac:spMkLst>
            <pc:docMk/>
            <pc:sldMk cId="3565623924" sldId="273"/>
            <ac:spMk id="11" creationId="{68CBBBA4-68F8-08D9-0734-57481A47BC81}"/>
          </ac:spMkLst>
        </pc:spChg>
        <pc:spChg chg="del">
          <ac:chgData name="Joseph Kim （김요셉 - 金요셉）" userId="7b741cac-015d-45fa-841c-07715abcbd02" providerId="ADAL" clId="{095F5A74-6B21-4D44-AE9A-0BEBCB517592}" dt="2024-05-10T04:20:57.417" v="1340" actId="478"/>
          <ac:spMkLst>
            <pc:docMk/>
            <pc:sldMk cId="3565623924" sldId="273"/>
            <ac:spMk id="12" creationId="{2937C7FA-1AC4-48FC-5BC2-0305730D5CF4}"/>
          </ac:spMkLst>
        </pc:spChg>
        <pc:spChg chg="del">
          <ac:chgData name="Joseph Kim （김요셉 - 金요셉）" userId="7b741cac-015d-45fa-841c-07715abcbd02" providerId="ADAL" clId="{095F5A74-6B21-4D44-AE9A-0BEBCB517592}" dt="2024-05-10T04:20:57.417" v="1340" actId="478"/>
          <ac:spMkLst>
            <pc:docMk/>
            <pc:sldMk cId="3565623924" sldId="273"/>
            <ac:spMk id="13" creationId="{80B61BF1-6E36-AC3F-8DDF-2CB95DCE383C}"/>
          </ac:spMkLst>
        </pc:spChg>
        <pc:spChg chg="del">
          <ac:chgData name="Joseph Kim （김요셉 - 金요셉）" userId="7b741cac-015d-45fa-841c-07715abcbd02" providerId="ADAL" clId="{095F5A74-6B21-4D44-AE9A-0BEBCB517592}" dt="2024-05-10T04:20:57.417" v="1340" actId="478"/>
          <ac:spMkLst>
            <pc:docMk/>
            <pc:sldMk cId="3565623924" sldId="273"/>
            <ac:spMk id="14" creationId="{9CEA3FAB-86DC-E396-6157-90E2D76109F6}"/>
          </ac:spMkLst>
        </pc:spChg>
        <pc:spChg chg="add mod">
          <ac:chgData name="Joseph Kim （김요셉 - 金요셉）" userId="7b741cac-015d-45fa-841c-07715abcbd02" providerId="ADAL" clId="{095F5A74-6B21-4D44-AE9A-0BEBCB517592}" dt="2024-05-10T04:26:39.984" v="1689" actId="1036"/>
          <ac:spMkLst>
            <pc:docMk/>
            <pc:sldMk cId="3565623924" sldId="273"/>
            <ac:spMk id="16" creationId="{ACF88F0C-9D16-E069-A5BB-0E885F152359}"/>
          </ac:spMkLst>
        </pc:spChg>
        <pc:spChg chg="add mod">
          <ac:chgData name="Joseph Kim （김요셉 - 金요셉）" userId="7b741cac-015d-45fa-841c-07715abcbd02" providerId="ADAL" clId="{095F5A74-6B21-4D44-AE9A-0BEBCB517592}" dt="2024-05-10T04:29:14.096" v="1895" actId="1076"/>
          <ac:spMkLst>
            <pc:docMk/>
            <pc:sldMk cId="3565623924" sldId="273"/>
            <ac:spMk id="18" creationId="{4D6AB242-C1BE-41F8-AF7D-560D1BAA3D42}"/>
          </ac:spMkLst>
        </pc:spChg>
        <pc:spChg chg="add mod">
          <ac:chgData name="Joseph Kim （김요셉 - 金요셉）" userId="7b741cac-015d-45fa-841c-07715abcbd02" providerId="ADAL" clId="{095F5A74-6B21-4D44-AE9A-0BEBCB517592}" dt="2024-05-10T04:29:17.991" v="1896" actId="1076"/>
          <ac:spMkLst>
            <pc:docMk/>
            <pc:sldMk cId="3565623924" sldId="273"/>
            <ac:spMk id="19" creationId="{014FCAA9-FB49-66AB-C364-D10B351E34E8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4:39:10.801" v="2281" actId="21"/>
          <ac:spMkLst>
            <pc:docMk/>
            <pc:sldMk cId="3565623924" sldId="273"/>
            <ac:spMk id="21" creationId="{1C010543-CB27-AB26-DE34-40FDC939F9B7}"/>
          </ac:spMkLst>
        </pc:spChg>
        <pc:picChg chg="del">
          <ac:chgData name="Joseph Kim （김요셉 - 金요셉）" userId="7b741cac-015d-45fa-841c-07715abcbd02" providerId="ADAL" clId="{095F5A74-6B21-4D44-AE9A-0BEBCB517592}" dt="2024-05-10T04:20:52.465" v="1337" actId="478"/>
          <ac:picMkLst>
            <pc:docMk/>
            <pc:sldMk cId="3565623924" sldId="273"/>
            <ac:picMk id="5" creationId="{8140A3C5-0985-70A6-54DE-C511A31DA752}"/>
          </ac:picMkLst>
        </pc:picChg>
        <pc:picChg chg="del">
          <ac:chgData name="Joseph Kim （김요셉 - 金요셉）" userId="7b741cac-015d-45fa-841c-07715abcbd02" providerId="ADAL" clId="{095F5A74-6B21-4D44-AE9A-0BEBCB517592}" dt="2024-05-10T04:20:53.884" v="1338" actId="478"/>
          <ac:picMkLst>
            <pc:docMk/>
            <pc:sldMk cId="3565623924" sldId="273"/>
            <ac:picMk id="7" creationId="{A4B6646B-DD8B-DC36-D7E1-F8F5EEB8A3CB}"/>
          </ac:picMkLst>
        </pc:picChg>
        <pc:picChg chg="del">
          <ac:chgData name="Joseph Kim （김요셉 - 金요셉）" userId="7b741cac-015d-45fa-841c-07715abcbd02" providerId="ADAL" clId="{095F5A74-6B21-4D44-AE9A-0BEBCB517592}" dt="2024-05-10T04:20:54.977" v="1339" actId="478"/>
          <ac:picMkLst>
            <pc:docMk/>
            <pc:sldMk cId="3565623924" sldId="273"/>
            <ac:picMk id="9" creationId="{641ECD00-7F10-77F7-CCFE-643D3F89DE22}"/>
          </ac:picMkLst>
        </pc:picChg>
        <pc:picChg chg="add mod modCrop">
          <ac:chgData name="Joseph Kim （김요셉 - 金요셉）" userId="7b741cac-015d-45fa-841c-07715abcbd02" providerId="ADAL" clId="{095F5A74-6B21-4D44-AE9A-0BEBCB517592}" dt="2024-05-10T04:26:36.283" v="1676" actId="1076"/>
          <ac:picMkLst>
            <pc:docMk/>
            <pc:sldMk cId="3565623924" sldId="273"/>
            <ac:picMk id="10" creationId="{21110E98-4CD5-3A59-A318-3FC0AADB800B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24:37.721" v="1555" actId="1076"/>
          <ac:picMkLst>
            <pc:docMk/>
            <pc:sldMk cId="3565623924" sldId="273"/>
            <ac:picMk id="15" creationId="{7E8D3ED2-B360-B9B0-3852-DABDDBC5A497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26:52.565" v="1691" actId="1076"/>
          <ac:picMkLst>
            <pc:docMk/>
            <pc:sldMk cId="3565623924" sldId="273"/>
            <ac:picMk id="17" creationId="{4EC4C093-206B-A44D-75D5-D753C19F3F68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29:08.136" v="1894" actId="1076"/>
          <ac:picMkLst>
            <pc:docMk/>
            <pc:sldMk cId="3565623924" sldId="273"/>
            <ac:picMk id="20" creationId="{F2E855D7-8083-D08F-196C-A403C39DAF57}"/>
          </ac:picMkLst>
        </pc:picChg>
      </pc:sldChg>
      <pc:sldChg chg="addSp delSp modSp new mod">
        <pc:chgData name="Joseph Kim （김요셉 - 金요셉）" userId="7b741cac-015d-45fa-841c-07715abcbd02" providerId="ADAL" clId="{095F5A74-6B21-4D44-AE9A-0BEBCB517592}" dt="2024-05-10T04:40:36.782" v="2311" actId="1076"/>
        <pc:sldMkLst>
          <pc:docMk/>
          <pc:sldMk cId="630599215" sldId="274"/>
        </pc:sldMkLst>
        <pc:spChg chg="mod">
          <ac:chgData name="Joseph Kim （김요셉 - 金요셉）" userId="7b741cac-015d-45fa-841c-07715abcbd02" providerId="ADAL" clId="{095F5A74-6B21-4D44-AE9A-0BEBCB517592}" dt="2024-05-10T04:31:16.835" v="2136" actId="20577"/>
          <ac:spMkLst>
            <pc:docMk/>
            <pc:sldMk cId="630599215" sldId="274"/>
            <ac:spMk id="2" creationId="{F7B0A5D9-7CB6-42A8-E4FB-BB9EA915DACC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5" creationId="{0A24EBD9-8572-0722-3C1A-D1878CE5A563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6" creationId="{F63F659B-F99A-9DE9-2684-7BD2D3612C10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7" creationId="{D8B1E6F4-F370-1F78-1EA6-31ACB3A215CF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8" creationId="{C73E7210-C0F6-DF5B-1266-51001D3E56A4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9" creationId="{CF599429-C476-6CBE-3BE2-68FB07B4A035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4:36:42.515" v="2184" actId="478"/>
          <ac:spMkLst>
            <pc:docMk/>
            <pc:sldMk cId="630599215" sldId="274"/>
            <ac:spMk id="10" creationId="{9DD3B380-F7FE-7BB1-CD12-85769CAA8439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4:36:40.578" v="2183" actId="478"/>
          <ac:spMkLst>
            <pc:docMk/>
            <pc:sldMk cId="630599215" sldId="274"/>
            <ac:spMk id="11" creationId="{3885E708-ABAB-D697-C049-EF4219DBDFFA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4:36:40.578" v="2183" actId="478"/>
          <ac:spMkLst>
            <pc:docMk/>
            <pc:sldMk cId="630599215" sldId="274"/>
            <ac:spMk id="12" creationId="{7703D743-374D-EFB7-DEFB-D06FA6BA4010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13" creationId="{CB52626A-AC4A-E80C-45EE-6E3BE29E0739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14" creationId="{A2320D18-319C-02CA-AD23-01359AA06316}"/>
          </ac:spMkLst>
        </pc:spChg>
        <pc:spChg chg="add mod">
          <ac:chgData name="Joseph Kim （김요셉 - 金요셉）" userId="7b741cac-015d-45fa-841c-07715abcbd02" providerId="ADAL" clId="{095F5A74-6B21-4D44-AE9A-0BEBCB517592}" dt="2024-05-10T04:39:32.346" v="2284" actId="1076"/>
          <ac:spMkLst>
            <pc:docMk/>
            <pc:sldMk cId="630599215" sldId="274"/>
            <ac:spMk id="15" creationId="{F1A61891-E57A-5035-ACD2-267B94DEA0F2}"/>
          </ac:spMkLst>
        </pc:spChg>
        <pc:spChg chg="add mod">
          <ac:chgData name="Joseph Kim （김요셉 - 金요셉）" userId="7b741cac-015d-45fa-841c-07715abcbd02" providerId="ADAL" clId="{095F5A74-6B21-4D44-AE9A-0BEBCB517592}" dt="2024-05-10T04:40:36.782" v="2311" actId="1076"/>
          <ac:spMkLst>
            <pc:docMk/>
            <pc:sldMk cId="630599215" sldId="274"/>
            <ac:spMk id="16" creationId="{E5FECEB0-A609-55D3-3A16-E02447F1D392}"/>
          </ac:spMkLst>
        </pc:spChg>
        <pc:picChg chg="add mod">
          <ac:chgData name="Joseph Kim （김요셉 - 金요셉）" userId="7b741cac-015d-45fa-841c-07715abcbd02" providerId="ADAL" clId="{095F5A74-6B21-4D44-AE9A-0BEBCB517592}" dt="2024-05-10T04:34:02.123" v="2142" actId="1076"/>
          <ac:picMkLst>
            <pc:docMk/>
            <pc:sldMk cId="630599215" sldId="274"/>
            <ac:picMk id="3" creationId="{49888BD3-DAF1-D3DC-B1EF-F482AEDA36DF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39:34.796" v="2285" actId="1076"/>
          <ac:picMkLst>
            <pc:docMk/>
            <pc:sldMk cId="630599215" sldId="274"/>
            <ac:picMk id="4" creationId="{3E8A50D4-C783-9320-953C-E473DBB8B225}"/>
          </ac:picMkLst>
        </pc:picChg>
      </pc:sldChg>
      <pc:sldChg chg="modSp new mod">
        <pc:chgData name="Joseph Kim （김요셉 - 金요셉）" userId="7b741cac-015d-45fa-841c-07715abcbd02" providerId="ADAL" clId="{095F5A74-6B21-4D44-AE9A-0BEBCB517592}" dt="2024-05-10T04:42:24.212" v="2326" actId="20577"/>
        <pc:sldMkLst>
          <pc:docMk/>
          <pc:sldMk cId="2368878882" sldId="275"/>
        </pc:sldMkLst>
        <pc:spChg chg="mod">
          <ac:chgData name="Joseph Kim （김요셉 - 金요셉）" userId="7b741cac-015d-45fa-841c-07715abcbd02" providerId="ADAL" clId="{095F5A74-6B21-4D44-AE9A-0BEBCB517592}" dt="2024-05-10T04:42:24.212" v="2326" actId="20577"/>
          <ac:spMkLst>
            <pc:docMk/>
            <pc:sldMk cId="2368878882" sldId="275"/>
            <ac:spMk id="2" creationId="{B454FCB2-9004-AD9A-DB92-97398BB5926D}"/>
          </ac:spMkLst>
        </pc:spChg>
      </pc:sldChg>
      <pc:sldChg chg="addSp modSp new mod">
        <pc:chgData name="Joseph Kim （김요셉 - 金요셉）" userId="7b741cac-015d-45fa-841c-07715abcbd02" providerId="ADAL" clId="{095F5A74-6B21-4D44-AE9A-0BEBCB517592}" dt="2024-05-10T04:49:33.385" v="2492" actId="1076"/>
        <pc:sldMkLst>
          <pc:docMk/>
          <pc:sldMk cId="2850797124" sldId="276"/>
        </pc:sldMkLst>
        <pc:spChg chg="mod">
          <ac:chgData name="Joseph Kim （김요셉 - 金요셉）" userId="7b741cac-015d-45fa-841c-07715abcbd02" providerId="ADAL" clId="{095F5A74-6B21-4D44-AE9A-0BEBCB517592}" dt="2024-05-10T04:42:53.735" v="2335" actId="20577"/>
          <ac:spMkLst>
            <pc:docMk/>
            <pc:sldMk cId="2850797124" sldId="276"/>
            <ac:spMk id="2" creationId="{E1710CC7-E54D-CAA1-F34B-CF59D283937B}"/>
          </ac:spMkLst>
        </pc:spChg>
        <pc:spChg chg="add mod">
          <ac:chgData name="Joseph Kim （김요셉 - 金요셉）" userId="7b741cac-015d-45fa-841c-07715abcbd02" providerId="ADAL" clId="{095F5A74-6B21-4D44-AE9A-0BEBCB517592}" dt="2024-05-10T04:44:37.927" v="2394" actId="20577"/>
          <ac:spMkLst>
            <pc:docMk/>
            <pc:sldMk cId="2850797124" sldId="276"/>
            <ac:spMk id="3" creationId="{655ADB6A-5CF4-6884-60A3-36EA4F036A27}"/>
          </ac:spMkLst>
        </pc:spChg>
        <pc:spChg chg="add mod">
          <ac:chgData name="Joseph Kim （김요셉 - 金요셉）" userId="7b741cac-015d-45fa-841c-07715abcbd02" providerId="ADAL" clId="{095F5A74-6B21-4D44-AE9A-0BEBCB517592}" dt="2024-05-10T04:45:05.942" v="2399" actId="208"/>
          <ac:spMkLst>
            <pc:docMk/>
            <pc:sldMk cId="2850797124" sldId="276"/>
            <ac:spMk id="5" creationId="{10770307-34F2-559B-DEEC-E1736ED5BC8C}"/>
          </ac:spMkLst>
        </pc:spChg>
        <pc:spChg chg="add mod">
          <ac:chgData name="Joseph Kim （김요셉 - 金요셉）" userId="7b741cac-015d-45fa-841c-07715abcbd02" providerId="ADAL" clId="{095F5A74-6B21-4D44-AE9A-0BEBCB517592}" dt="2024-05-10T04:47:50.821" v="2413" actId="1076"/>
          <ac:spMkLst>
            <pc:docMk/>
            <pc:sldMk cId="2850797124" sldId="276"/>
            <ac:spMk id="7" creationId="{32985406-172D-1B4A-F542-7FE74D594EBB}"/>
          </ac:spMkLst>
        </pc:spChg>
        <pc:spChg chg="add mod">
          <ac:chgData name="Joseph Kim （김요셉 - 金요셉）" userId="7b741cac-015d-45fa-841c-07715abcbd02" providerId="ADAL" clId="{095F5A74-6B21-4D44-AE9A-0BEBCB517592}" dt="2024-05-10T04:48:02.606" v="2417" actId="1076"/>
          <ac:spMkLst>
            <pc:docMk/>
            <pc:sldMk cId="2850797124" sldId="276"/>
            <ac:spMk id="8" creationId="{1AEC23F3-23E8-602A-89A5-FDE3BD75D959}"/>
          </ac:spMkLst>
        </pc:spChg>
        <pc:spChg chg="add mod">
          <ac:chgData name="Joseph Kim （김요셉 - 金요셉）" userId="7b741cac-015d-45fa-841c-07715abcbd02" providerId="ADAL" clId="{095F5A74-6B21-4D44-AE9A-0BEBCB517592}" dt="2024-05-10T04:48:08.257" v="2419" actId="1076"/>
          <ac:spMkLst>
            <pc:docMk/>
            <pc:sldMk cId="2850797124" sldId="276"/>
            <ac:spMk id="10" creationId="{FDBFBEFB-D7B0-979A-D937-BC9D978239EB}"/>
          </ac:spMkLst>
        </pc:spChg>
        <pc:spChg chg="add mod">
          <ac:chgData name="Joseph Kim （김요셉 - 金요셉）" userId="7b741cac-015d-45fa-841c-07715abcbd02" providerId="ADAL" clId="{095F5A74-6B21-4D44-AE9A-0BEBCB517592}" dt="2024-05-10T04:48:17.527" v="2422" actId="14100"/>
          <ac:spMkLst>
            <pc:docMk/>
            <pc:sldMk cId="2850797124" sldId="276"/>
            <ac:spMk id="11" creationId="{38A7CB61-A959-88C7-0765-196E0BC75E07}"/>
          </ac:spMkLst>
        </pc:spChg>
        <pc:spChg chg="add mod">
          <ac:chgData name="Joseph Kim （김요셉 - 金요셉）" userId="7b741cac-015d-45fa-841c-07715abcbd02" providerId="ADAL" clId="{095F5A74-6B21-4D44-AE9A-0BEBCB517592}" dt="2024-05-10T04:49:09.372" v="2431" actId="14100"/>
          <ac:spMkLst>
            <pc:docMk/>
            <pc:sldMk cId="2850797124" sldId="276"/>
            <ac:spMk id="13" creationId="{4539D2B6-7694-B767-E438-EA0298AD30B5}"/>
          </ac:spMkLst>
        </pc:spChg>
        <pc:spChg chg="add mod">
          <ac:chgData name="Joseph Kim （김요셉 - 金요셉）" userId="7b741cac-015d-45fa-841c-07715abcbd02" providerId="ADAL" clId="{095F5A74-6B21-4D44-AE9A-0BEBCB517592}" dt="2024-05-10T04:49:33.385" v="2492" actId="1076"/>
          <ac:spMkLst>
            <pc:docMk/>
            <pc:sldMk cId="2850797124" sldId="276"/>
            <ac:spMk id="14" creationId="{D5D28C3E-EE56-04AE-138A-A0C8FDB1AEC1}"/>
          </ac:spMkLst>
        </pc:spChg>
        <pc:picChg chg="add mod">
          <ac:chgData name="Joseph Kim （김요셉 - 金요셉）" userId="7b741cac-015d-45fa-841c-07715abcbd02" providerId="ADAL" clId="{095F5A74-6B21-4D44-AE9A-0BEBCB517592}" dt="2024-05-10T04:44:51.506" v="2396" actId="1076"/>
          <ac:picMkLst>
            <pc:docMk/>
            <pc:sldMk cId="2850797124" sldId="276"/>
            <ac:picMk id="4" creationId="{B6FEC110-A7A2-8C6A-69CD-70B68A31D08F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47:58.879" v="2416" actId="1076"/>
          <ac:picMkLst>
            <pc:docMk/>
            <pc:sldMk cId="2850797124" sldId="276"/>
            <ac:picMk id="6" creationId="{3A56D169-867F-9C58-B8E7-504F236BF335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47:54.472" v="2415" actId="1076"/>
          <ac:picMkLst>
            <pc:docMk/>
            <pc:sldMk cId="2850797124" sldId="276"/>
            <ac:picMk id="9" creationId="{671CA9BC-6633-21A8-255F-9B271B23FCAD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48:57.870" v="2427" actId="1076"/>
          <ac:picMkLst>
            <pc:docMk/>
            <pc:sldMk cId="2850797124" sldId="276"/>
            <ac:picMk id="12" creationId="{BC71599D-A149-9B4A-29A5-164EE9882A1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DD4C2-8667-CA43-9843-8B983E91CEE5}" type="datetimeFigureOut">
              <a:rPr lang="en-KR" smtClean="0"/>
              <a:t>3/16/25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3EF8B-50F6-2B4F-9FD1-974865AA301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32063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B3EF8B-50F6-2B4F-9FD1-974865AA3010}" type="slidenum">
              <a:rPr lang="en-KR" smtClean="0"/>
              <a:t>34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4831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B3EF8B-50F6-2B4F-9FD1-974865AA3010}" type="slidenum">
              <a:rPr lang="en-KR" smtClean="0"/>
              <a:t>39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03644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B3EF8B-50F6-2B4F-9FD1-974865AA3010}" type="slidenum">
              <a:rPr lang="en-KR" smtClean="0"/>
              <a:t>57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04003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B3EF8B-50F6-2B4F-9FD1-974865AA3010}" type="slidenum">
              <a:rPr lang="en-KR" smtClean="0"/>
              <a:t>66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61245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F136D-74F6-F66B-57FE-DF866C0569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E6BCB8-3B60-4FF6-80C4-47CF5DF88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6AE5D-40D8-DFE6-A7F2-C5DACA821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3/16/25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049CF-50BD-2B1A-11A4-1FC0B0D58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2B14D-F01D-54AD-0BF8-981A266E5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63771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381A4-D9DC-D0E0-4CF0-AA7B500E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8B8C38-5E04-0715-8FCC-1ED94F8A5E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414B9-DAD8-3535-36B7-8488F9AA4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3/16/25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05DB4-72CA-C52C-D435-9D381A048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BC62B-A05F-553E-88A9-0399826CD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50658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AD60E8-332E-18D9-4095-088C6C808B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6CFC09-185C-7A02-C949-6528AF935C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59054-7A5A-17D0-B23E-F8B5A25CD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3/16/25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13D50-8109-A07F-5286-F0CB3A479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8E6DC-19B5-BE4F-053B-EFE1C5338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8293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29AA0-8ED4-3B14-78D5-C89859B9F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B816C-2283-7143-1BEB-2815AA050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6DBC6-E164-4E3F-BF19-1AA8C613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3/16/25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5DFFA-7176-2550-2460-6B3D84CC3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DEABD-C1E4-34D6-CAE2-5CFDC728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44492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10C0C-CF05-7571-BE42-8CC4444AC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8DC57F-80AA-D69C-D94E-B2CB189CBE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BD705-76D0-3911-4709-F32EF9B14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3/16/25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ABE62-5B71-F2B2-FF90-58507643B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21E24-0DE2-B1D1-3360-E1F462DAC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817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5A129-6BF9-0E81-9DBB-66373DE6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D2ED4-FF9A-D144-7153-F6835AE30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F7A72-26A1-FFB0-0101-63C9AF5682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04E9EA-94D2-E39A-F218-6A68ACECD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3/16/25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4C98CC-45B6-E116-C752-18AAC7718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2ADB7-F881-01DD-BBB1-725A4C47C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31467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362C4-C781-52A0-1935-45B02668B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D6F44-F227-62D1-BCFD-451E2F84F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00DB1-CB03-4152-FD23-E049929053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52B9B1-1071-F012-63E3-5963DBE8A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AE56AA-7D52-74BC-EA8F-5993CFE3D1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BBAF68-F4C3-8F8C-35EE-F4747E2C3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3/16/25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FAC930-4FA6-C6A9-04A2-CB130D375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3C0A62-00F5-C10D-9013-23D8A9857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99775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F41DF-4D4F-00C1-150C-0BC02E84C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39F15E-E3DB-186E-43DC-EBD05A6C6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3/16/25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DC3B0-4EED-096E-4A43-C6D85203D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0553D9-5E4F-1459-88B0-BD89490FB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34087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0CCCAE-B595-8473-C5DC-3AD821FA2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3/16/25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24A4C-2048-831F-2D30-51F94E62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7684F-F118-DC40-9F6C-41C1F8AFA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41857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D2218-9B88-C4EE-FFD8-B733B2DCE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BBF63-90AE-700F-B379-9E2CCC368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94C8B-E749-F644-4EEB-23F061B93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E0947D-CDA0-1D49-A76E-A59B21149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3/16/25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5BC60-C3DE-6413-2FB4-CD3FC7328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FC3F80-D4A7-4673-A98D-38AC08EB2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89934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920FD-F435-B9A7-3BDC-0A304FF6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B62D2E-37CB-4A4B-DC5A-AF3F05588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B1A9FC-D689-FAD0-76F6-30C159247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BB051-0E50-F54A-80BD-1D689B489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3/16/25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0D9D9A-D86C-38E7-AA6D-C0360E44D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6A865B-406F-9D45-F89A-9FCA0B903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13450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D3DEAF-8CF9-40D8-E3AC-51D5F8D61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69CE8-510D-4D64-48AB-B89CA0C4D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9C232-0130-A53B-B3A7-1961B48AF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EB5131-B8BF-894F-8449-07BCAE76D44A}" type="datetimeFigureOut">
              <a:rPr lang="en-KR" smtClean="0"/>
              <a:t>3/16/25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B3365-C0BE-7E57-9A44-6901F1AD7D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EE0C05-76DF-1C2C-3406-CE9A066E6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43292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seph-GM/my-group-project.git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riginal-owner/repository.git%22%EB%9D%BC%EB%A9%B4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6EC9D-385E-F24F-2791-A1E198AA46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 err="1"/>
              <a:t>Github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9F6F44-909E-BA8E-5E32-E950753567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Joseph Kim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137216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0A5D9-7CB6-42A8-E4FB-BB9EA915D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실습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888BD3-DAF1-D3DC-B1EF-F482AEDA3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348" y="1766679"/>
            <a:ext cx="4751610" cy="20631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8A50D4-C783-9320-953C-E473DBB8B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910" y="1749287"/>
            <a:ext cx="4153925" cy="233597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A24EBD9-8572-0722-3C1A-D1878CE5A563}"/>
              </a:ext>
            </a:extLst>
          </p:cNvPr>
          <p:cNvSpPr/>
          <p:nvPr/>
        </p:nvSpPr>
        <p:spPr>
          <a:xfrm>
            <a:off x="1643271" y="452230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63F659B-F99A-9DE9-2684-7BD2D3612C10}"/>
              </a:ext>
            </a:extLst>
          </p:cNvPr>
          <p:cNvSpPr/>
          <p:nvPr/>
        </p:nvSpPr>
        <p:spPr>
          <a:xfrm>
            <a:off x="2542210" y="452230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8B1E6F4-F370-1F78-1EA6-31ACB3A215CF}"/>
              </a:ext>
            </a:extLst>
          </p:cNvPr>
          <p:cNvSpPr/>
          <p:nvPr/>
        </p:nvSpPr>
        <p:spPr>
          <a:xfrm>
            <a:off x="3441149" y="452230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73E7210-C0F6-DF5B-1266-51001D3E56A4}"/>
              </a:ext>
            </a:extLst>
          </p:cNvPr>
          <p:cNvSpPr/>
          <p:nvPr/>
        </p:nvSpPr>
        <p:spPr>
          <a:xfrm>
            <a:off x="4340088" y="452230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d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CF599429-C476-6CBE-3BE2-68FB07B4A035}"/>
              </a:ext>
            </a:extLst>
          </p:cNvPr>
          <p:cNvSpPr/>
          <p:nvPr/>
        </p:nvSpPr>
        <p:spPr>
          <a:xfrm rot="10800000">
            <a:off x="2146852" y="4704521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CB52626A-AC4A-E80C-45EE-6E3BE29E0739}"/>
              </a:ext>
            </a:extLst>
          </p:cNvPr>
          <p:cNvSpPr/>
          <p:nvPr/>
        </p:nvSpPr>
        <p:spPr>
          <a:xfrm rot="10800000">
            <a:off x="3067878" y="4711149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A2320D18-319C-02CA-AD23-01359AA06316}"/>
              </a:ext>
            </a:extLst>
          </p:cNvPr>
          <p:cNvSpPr/>
          <p:nvPr/>
        </p:nvSpPr>
        <p:spPr>
          <a:xfrm rot="10800000">
            <a:off x="3935896" y="4717777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A61891-E57A-5035-ACD2-267B94DEA0F2}"/>
              </a:ext>
            </a:extLst>
          </p:cNvPr>
          <p:cNvSpPr txBox="1"/>
          <p:nvPr/>
        </p:nvSpPr>
        <p:spPr>
          <a:xfrm>
            <a:off x="291547" y="1258955"/>
            <a:ext cx="1131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파일 b.txt, c.txt, d.txt를 하나씩 만들면서 만들때 마다 git add . / git commit –m “b (or c, or d)” 로 커밋하고 log 확인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FECEB0-A609-55D3-3A16-E02447F1D392}"/>
              </a:ext>
            </a:extLst>
          </p:cNvPr>
          <p:cNvSpPr txBox="1"/>
          <p:nvPr/>
        </p:nvSpPr>
        <p:spPr>
          <a:xfrm>
            <a:off x="20078" y="5585791"/>
            <a:ext cx="12171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HEAD : </a:t>
            </a:r>
          </a:p>
          <a:p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작업 중인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가장 최근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가리키는 포인터입니다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</a:p>
          <a:p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간단히 말해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dirty="0"/>
              <a:t>HEAD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당신이 현재 작업하고 있는 위치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즉 코드의 어떤 버전이 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체크아웃되어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있는지를 나타냅니다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r>
              <a:rPr lang="en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0599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0CC7-E54D-CAA1-F34B-CF59D283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실습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5ADB6A-5CF4-6884-60A3-36EA4F036A27}"/>
              </a:ext>
            </a:extLst>
          </p:cNvPr>
          <p:cNvSpPr txBox="1"/>
          <p:nvPr/>
        </p:nvSpPr>
        <p:spPr>
          <a:xfrm>
            <a:off x="689112" y="1431233"/>
            <a:ext cx="292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</a:t>
            </a:r>
            <a:r>
              <a:rPr lang="en-KR" altLang="ko-KR" dirty="0"/>
              <a:t>it hub</a:t>
            </a:r>
            <a:r>
              <a:rPr lang="ko-KR" altLang="en-US" dirty="0"/>
              <a:t>에 </a:t>
            </a:r>
            <a:r>
              <a:rPr lang="en-US" altLang="ko-KR" dirty="0"/>
              <a:t>repository </a:t>
            </a:r>
            <a:r>
              <a:rPr lang="ko-KR" altLang="en-US" dirty="0"/>
              <a:t>만들기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FEC110-A7A2-8C6A-69CD-70B68A31D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12" y="2045804"/>
            <a:ext cx="3152361" cy="24887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0770307-34F2-559B-DEEC-E1736ED5BC8C}"/>
              </a:ext>
            </a:extLst>
          </p:cNvPr>
          <p:cNvSpPr/>
          <p:nvPr/>
        </p:nvSpPr>
        <p:spPr>
          <a:xfrm>
            <a:off x="2915478" y="3193774"/>
            <a:ext cx="954157" cy="5433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56D169-867F-9C58-B8E7-504F236BF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557" y="2040835"/>
            <a:ext cx="2888110" cy="2425451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32985406-172D-1B4A-F542-7FE74D594EBB}"/>
              </a:ext>
            </a:extLst>
          </p:cNvPr>
          <p:cNvSpPr/>
          <p:nvPr/>
        </p:nvSpPr>
        <p:spPr>
          <a:xfrm>
            <a:off x="4161182" y="3047999"/>
            <a:ext cx="887896" cy="3975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EC23F3-23E8-602A-89A5-FDE3BD75D959}"/>
              </a:ext>
            </a:extLst>
          </p:cNvPr>
          <p:cNvSpPr/>
          <p:nvPr/>
        </p:nvSpPr>
        <p:spPr>
          <a:xfrm>
            <a:off x="5731565" y="3147391"/>
            <a:ext cx="1358348" cy="5433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1CA9BC-6633-21A8-255F-9B271B23F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5313" y="2217144"/>
            <a:ext cx="3806687" cy="1620478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FDBFBEFB-D7B0-979A-D937-BC9D978239EB}"/>
              </a:ext>
            </a:extLst>
          </p:cNvPr>
          <p:cNvSpPr/>
          <p:nvPr/>
        </p:nvSpPr>
        <p:spPr>
          <a:xfrm>
            <a:off x="7692887" y="3041372"/>
            <a:ext cx="887896" cy="3975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A7CB61-A959-88C7-0765-196E0BC75E07}"/>
              </a:ext>
            </a:extLst>
          </p:cNvPr>
          <p:cNvSpPr/>
          <p:nvPr/>
        </p:nvSpPr>
        <p:spPr>
          <a:xfrm>
            <a:off x="11052313" y="3379304"/>
            <a:ext cx="1040296" cy="5168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71599D-A149-9B4A-29A5-164EE9882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42" y="4775387"/>
            <a:ext cx="6033053" cy="18398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539D2B6-7694-B767-E438-EA0298AD30B5}"/>
              </a:ext>
            </a:extLst>
          </p:cNvPr>
          <p:cNvSpPr/>
          <p:nvPr/>
        </p:nvSpPr>
        <p:spPr>
          <a:xfrm>
            <a:off x="1073426" y="6096001"/>
            <a:ext cx="5208104" cy="424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D28C3E-EE56-04AE-138A-A0C8FDB1AEC1}"/>
              </a:ext>
            </a:extLst>
          </p:cNvPr>
          <p:cNvSpPr txBox="1"/>
          <p:nvPr/>
        </p:nvSpPr>
        <p:spPr>
          <a:xfrm>
            <a:off x="6380921" y="6155634"/>
            <a:ext cx="258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이부분을 터미널에 입력</a:t>
            </a:r>
          </a:p>
        </p:txBody>
      </p:sp>
    </p:spTree>
    <p:extLst>
      <p:ext uri="{BB962C8B-B14F-4D97-AF65-F5344CB8AC3E}">
        <p14:creationId xmlns:p14="http://schemas.microsoft.com/office/powerpoint/2010/main" val="2850797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4D9-D257-C266-55D6-CACE91B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깃명령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A0199-CEE4-5D46-5C94-7D736AD77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log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log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명령어는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히스토리를 조회할 때 사용합니다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자세한 정보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 내용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작성자 등의 다양한 정보를 확인할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주요 옵션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patch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커밋에서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이루어진 변경 내용을 자세히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대해 변경된 파일의 통계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수정된 파일 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추가된 줄 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삭제된 줄 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)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oneline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한 줄로 간단하게 표시합니다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graph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히스토리 등의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그래프를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ASCII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그래픽으로 표시합니다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author="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이름</a:t>
            </a: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특정 작성자의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커밋만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조회합니다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since=, --until=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특정 기간 동안의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조회합니다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--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since="3 days ago").</a:t>
            </a:r>
          </a:p>
          <a:p>
            <a:pPr lvl="2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--no-merges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제외하고 조회합니다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 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algn="l" rtl="0">
              <a:lnSpc>
                <a:spcPct val="120000"/>
              </a:lnSpc>
            </a:pPr>
            <a:r>
              <a:rPr lang="en-US" dirty="0">
                <a:effectLst/>
              </a:rPr>
              <a:t>git </a:t>
            </a:r>
            <a:r>
              <a:rPr lang="en-US" dirty="0">
                <a:solidFill>
                  <a:srgbClr val="E9950C"/>
                </a:solidFill>
                <a:effectLst/>
              </a:rPr>
              <a:t>log</a:t>
            </a:r>
            <a:r>
              <a:rPr lang="en-US" dirty="0">
                <a:effectLst/>
              </a:rPr>
              <a:t> -p </a:t>
            </a:r>
            <a:r>
              <a:rPr lang="en-US" altLang="ko-KR" dirty="0">
                <a:effectLst/>
              </a:rPr>
              <a:t>/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git </a:t>
            </a:r>
            <a:r>
              <a:rPr lang="en-US" dirty="0">
                <a:solidFill>
                  <a:srgbClr val="E9950C"/>
                </a:solidFill>
                <a:effectLst/>
              </a:rPr>
              <a:t>log</a:t>
            </a:r>
            <a:r>
              <a:rPr lang="en-US" dirty="0">
                <a:effectLst/>
              </a:rPr>
              <a:t> --</a:t>
            </a:r>
            <a:r>
              <a:rPr lang="en-US" dirty="0">
                <a:solidFill>
                  <a:srgbClr val="E9950C"/>
                </a:solidFill>
                <a:effectLst/>
              </a:rPr>
              <a:t>stat</a:t>
            </a:r>
            <a:r>
              <a:rPr lang="en-US" dirty="0">
                <a:effectLst/>
              </a:rPr>
              <a:t> </a:t>
            </a:r>
            <a:r>
              <a:rPr lang="en-US" altLang="ko-KR" dirty="0">
                <a:effectLst/>
              </a:rPr>
              <a:t>/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git </a:t>
            </a:r>
            <a:r>
              <a:rPr lang="en-US" dirty="0">
                <a:solidFill>
                  <a:srgbClr val="E9950C"/>
                </a:solidFill>
                <a:effectLst/>
              </a:rPr>
              <a:t>log</a:t>
            </a:r>
            <a:r>
              <a:rPr lang="en-US" dirty="0">
                <a:effectLst/>
              </a:rPr>
              <a:t> --</a:t>
            </a:r>
            <a:r>
              <a:rPr lang="en-US" dirty="0" err="1">
                <a:effectLst/>
              </a:rPr>
              <a:t>oneline</a:t>
            </a:r>
            <a:r>
              <a:rPr lang="en-US" dirty="0">
                <a:effectLst/>
              </a:rPr>
              <a:t> --graph --all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542434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4D9-D257-C266-55D6-CACE91B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깃명령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A0199-CEE4-5D46-5C94-7D736AD77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status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status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명령어는 현재 작업 트리와 인덱스의 상태를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어떤 파일이 수정되었거나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스테이징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되었는지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대기 중인 변경사항이 있는지 등을 확인할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주요 옵션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short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상태를 간단하게 한 줄로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branch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정보를 함께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show-stash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스태시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stash)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저장된 변경사항도 함께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 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status </a:t>
            </a:r>
            <a:r>
              <a:rPr lang="en-US" altLang="ko-KR" dirty="0">
                <a:effectLst/>
              </a:rPr>
              <a:t>/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git status -s </a:t>
            </a:r>
            <a:r>
              <a:rPr lang="en-US" altLang="ko-KR" dirty="0">
                <a:effectLst/>
              </a:rPr>
              <a:t>/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git status -sb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117998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4D9-D257-C266-55D6-CACE91B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깃명령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A0199-CEE4-5D46-5C94-7D736AD77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en-US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diff</a:t>
            </a:r>
            <a:endParaRPr lang="en-U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작업 디렉토리에서 변경된 내용과 이미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스테이징된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staged)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파일들 사이의 차이를 비교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Hash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값을 이용하여 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비교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 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git diff : </a:t>
            </a:r>
            <a:r>
              <a:rPr lang="ko-KR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작업 디렉토리와 스테이지 영역 사이의 차이 비교</a:t>
            </a:r>
            <a:endParaRPr lang="en-US" altLang="ko-KR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20000"/>
              </a:lnSpc>
            </a:pPr>
            <a:r>
              <a:rPr lang="en-US" altLang="ko-KR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diff 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--staged : </a:t>
            </a:r>
            <a:r>
              <a:rPr lang="ko-KR" altLang="en-US" dirty="0" err="1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스</a:t>
            </a:r>
            <a:r>
              <a:rPr lang="ko-KR" altLang="en-US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테이지된</a:t>
            </a:r>
            <a:r>
              <a:rPr lang="ko-KR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변경사항과 마지막 </a:t>
            </a:r>
            <a:r>
              <a:rPr lang="ko-KR" altLang="en-US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사이의 차이 비교</a:t>
            </a:r>
            <a:endParaRPr lang="en-US" altLang="ko-KR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diff </a:t>
            </a:r>
            <a:r>
              <a:rPr lang="en-US" dirty="0"/>
              <a:t>hash1 hash2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각 </a:t>
            </a:r>
            <a:r>
              <a:rPr lang="ko-KR" altLang="en-US" dirty="0" err="1"/>
              <a:t>커밋들</a:t>
            </a:r>
            <a:r>
              <a:rPr lang="ko-KR" altLang="en-US" dirty="0"/>
              <a:t> 비교</a:t>
            </a:r>
            <a:endParaRPr lang="en-US" dirty="0">
              <a:effectLst/>
            </a:endParaRP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621704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4D9-D257-C266-55D6-CACE91B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git diff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5B712F-AA55-337D-F0E2-9FEDF4CDC972}"/>
              </a:ext>
            </a:extLst>
          </p:cNvPr>
          <p:cNvSpPr txBox="1"/>
          <p:nvPr/>
        </p:nvSpPr>
        <p:spPr>
          <a:xfrm>
            <a:off x="359229" y="1393372"/>
            <a:ext cx="448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git </a:t>
            </a:r>
            <a:r>
              <a:rPr lang="en-US" altLang="ko-KR" dirty="0" err="1"/>
              <a:t>init</a:t>
            </a:r>
            <a:r>
              <a:rPr lang="ko-KR" altLang="en-US" dirty="0"/>
              <a:t>되어 있는 곳에서 파일 하나를 수정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EF2241-0E64-B1FC-4338-7A0683076EA9}"/>
              </a:ext>
            </a:extLst>
          </p:cNvPr>
          <p:cNvSpPr txBox="1"/>
          <p:nvPr/>
        </p:nvSpPr>
        <p:spPr>
          <a:xfrm>
            <a:off x="411615" y="1831522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git diff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B784BC-78A1-6B85-2062-BF9C3C24A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2270125"/>
            <a:ext cx="2781300" cy="157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A45148-276D-4C0F-D381-3276AD9293E0}"/>
              </a:ext>
            </a:extLst>
          </p:cNvPr>
          <p:cNvSpPr txBox="1"/>
          <p:nvPr/>
        </p:nvSpPr>
        <p:spPr>
          <a:xfrm>
            <a:off x="464003" y="4112759"/>
            <a:ext cx="3013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git add . </a:t>
            </a:r>
            <a:r>
              <a:rPr lang="ko-KR" altLang="en-US" dirty="0"/>
              <a:t>후 </a:t>
            </a:r>
            <a:r>
              <a:rPr lang="en-US" altLang="ko-KR" dirty="0"/>
              <a:t>git diff --staged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9FC2F7-02BB-FB39-AA7D-0EE5FC9CC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4533900"/>
            <a:ext cx="28194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22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4D9-D257-C266-55D6-CACE91B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git </a:t>
            </a:r>
            <a:r>
              <a:rPr lang="en-US" altLang="ko-KR" dirty="0" err="1"/>
              <a:t>difftool</a:t>
            </a:r>
            <a:r>
              <a:rPr lang="en-US" altLang="ko-KR" dirty="0"/>
              <a:t> (</a:t>
            </a:r>
            <a:r>
              <a:rPr lang="en-US" altLang="ko-KR" dirty="0" err="1"/>
              <a:t>vscode</a:t>
            </a:r>
            <a:r>
              <a:rPr lang="ko-KR" altLang="en-US" dirty="0"/>
              <a:t>로 열기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5B712F-AA55-337D-F0E2-9FEDF4CDC972}"/>
              </a:ext>
            </a:extLst>
          </p:cNvPr>
          <p:cNvSpPr txBox="1"/>
          <p:nvPr/>
        </p:nvSpPr>
        <p:spPr>
          <a:xfrm>
            <a:off x="359229" y="1393372"/>
            <a:ext cx="3063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 err="1"/>
              <a:t>Vscode</a:t>
            </a:r>
            <a:r>
              <a:rPr lang="ko-KR" altLang="en-US" dirty="0"/>
              <a:t>로 </a:t>
            </a:r>
            <a:r>
              <a:rPr lang="en-US" altLang="ko-KR" dirty="0"/>
              <a:t>git diff </a:t>
            </a:r>
            <a:r>
              <a:rPr lang="ko-KR" altLang="en-US" dirty="0"/>
              <a:t>결과 보기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CBAFF8-38BA-0551-3D47-3A59C750BFE9}"/>
              </a:ext>
            </a:extLst>
          </p:cNvPr>
          <p:cNvSpPr txBox="1"/>
          <p:nvPr/>
        </p:nvSpPr>
        <p:spPr>
          <a:xfrm>
            <a:off x="768107" y="1824552"/>
            <a:ext cx="6318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</a:t>
            </a:r>
            <a:r>
              <a:rPr lang="en-US" altLang="ko-KR" dirty="0" err="1"/>
              <a:t>gitconfig</a:t>
            </a:r>
            <a:r>
              <a:rPr lang="en-US" altLang="ko-KR" dirty="0"/>
              <a:t> </a:t>
            </a:r>
            <a:r>
              <a:rPr lang="ko-KR" altLang="en-US" dirty="0"/>
              <a:t>파일을 연다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홈디렉토리에</a:t>
            </a:r>
            <a:r>
              <a:rPr lang="ko-KR" altLang="en-US" dirty="0"/>
              <a:t> 있음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open ~/.</a:t>
            </a:r>
            <a:r>
              <a:rPr lang="en-US" altLang="ko-KR" dirty="0" err="1"/>
              <a:t>gitconfig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AD7D5B-4EE6-E3CE-1D38-EBD9D7406BC7}"/>
              </a:ext>
            </a:extLst>
          </p:cNvPr>
          <p:cNvSpPr txBox="1"/>
          <p:nvPr/>
        </p:nvSpPr>
        <p:spPr>
          <a:xfrm>
            <a:off x="1689410" y="2416241"/>
            <a:ext cx="60997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/>
              <a:t>[diff]</a:t>
            </a:r>
          </a:p>
          <a:p>
            <a:r>
              <a:rPr lang="en-KR" dirty="0"/>
              <a:t>	tool = vscode</a:t>
            </a:r>
          </a:p>
          <a:p>
            <a:r>
              <a:rPr lang="en-KR" dirty="0"/>
              <a:t>[difftool "vscode"]</a:t>
            </a:r>
          </a:p>
          <a:p>
            <a:r>
              <a:rPr lang="en-KR" dirty="0"/>
              <a:t>	cmd = code --wait --diff $LOCAL $REMOTE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F3090-467B-7467-817A-F5F7124F5740}"/>
              </a:ext>
            </a:extLst>
          </p:cNvPr>
          <p:cNvSpPr txBox="1"/>
          <p:nvPr/>
        </p:nvSpPr>
        <p:spPr>
          <a:xfrm>
            <a:off x="853599" y="3816902"/>
            <a:ext cx="274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</a:t>
            </a:r>
            <a:r>
              <a:rPr lang="en-US" altLang="ko-KR" dirty="0" err="1"/>
              <a:t>difftool</a:t>
            </a:r>
            <a:r>
              <a:rPr lang="en-US" altLang="ko-KR" dirty="0"/>
              <a:t> hash#1 hash#2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892EE5-A6D3-4A04-6ABB-145651F05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57" y="4353160"/>
            <a:ext cx="7772400" cy="159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93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3899E-124E-8ACC-BF8C-FC28CCA25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브랜치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CD7F9-10F5-8ACE-3074-190EAC9F8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1.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만드는 명령어는 다음과 같습니다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branch new-branch-name 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작업 중인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바로 전환하면서 새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생성하려면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checkout -b new-branch-name 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</a:t>
            </a:r>
            <a:r>
              <a:rPr lang="en-US" dirty="0"/>
              <a:t>switch –C new-branch-name</a:t>
            </a:r>
            <a:endParaRPr lang="en-US" dirty="0">
              <a:effectLst/>
            </a:endParaRPr>
          </a:p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2. Fast-forward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endParaRPr lang="ko-KR" altLang="en-U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Fast-forward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머지는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변경사항을 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최종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선형적으로 추가하는 방법입니다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간에 분기점 이후 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변경사항이 없을 때 사용할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# </a:t>
            </a:r>
            <a:r>
              <a:rPr lang="ko-KR" altLang="en-US" dirty="0">
                <a:effectLst/>
              </a:rPr>
              <a:t>먼저 메인 </a:t>
            </a:r>
            <a:r>
              <a:rPr lang="ko-KR" altLang="en-US" dirty="0" err="1">
                <a:effectLst/>
              </a:rPr>
              <a:t>브랜치로</a:t>
            </a:r>
            <a:r>
              <a:rPr lang="ko-KR" altLang="en-US" dirty="0">
                <a:effectLst/>
              </a:rPr>
              <a:t> 전환</a:t>
            </a:r>
            <a:r>
              <a:rPr lang="en-US" altLang="ko-KR" dirty="0">
                <a:effectLst/>
              </a:rPr>
              <a:t>: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git checkout main (or master)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# </a:t>
            </a:r>
            <a:r>
              <a:rPr lang="ko-KR" altLang="en-US" dirty="0" err="1">
                <a:effectLst/>
              </a:rPr>
              <a:t>머지하고자</a:t>
            </a:r>
            <a:r>
              <a:rPr lang="ko-KR" altLang="en-US" dirty="0">
                <a:effectLst/>
              </a:rPr>
              <a:t> 하는 </a:t>
            </a:r>
            <a:r>
              <a:rPr lang="ko-KR" altLang="en-US" dirty="0" err="1">
                <a:effectLst/>
              </a:rPr>
              <a:t>브랜치를</a:t>
            </a:r>
            <a:r>
              <a:rPr lang="ko-KR" altLang="en-US" dirty="0">
                <a:effectLst/>
              </a:rPr>
              <a:t> </a:t>
            </a:r>
            <a:r>
              <a:rPr lang="ko-KR" altLang="en-US" dirty="0" err="1">
                <a:effectLst/>
              </a:rPr>
              <a:t>메인에</a:t>
            </a:r>
            <a:r>
              <a:rPr lang="ko-KR" altLang="en-US" dirty="0">
                <a:effectLst/>
              </a:rPr>
              <a:t> </a:t>
            </a:r>
            <a:r>
              <a:rPr lang="ko-KR" altLang="en-US" dirty="0" err="1">
                <a:effectLst/>
              </a:rPr>
              <a:t>머지</a:t>
            </a:r>
            <a:r>
              <a:rPr lang="ko-KR" altLang="en-US" dirty="0">
                <a:effectLst/>
              </a:rPr>
              <a:t> </a:t>
            </a:r>
            <a:r>
              <a:rPr lang="en-US" altLang="ko-KR" dirty="0">
                <a:effectLst/>
              </a:rPr>
              <a:t>: </a:t>
            </a:r>
            <a:r>
              <a:rPr lang="en-US" dirty="0">
                <a:effectLst/>
              </a:rPr>
              <a:t>git merge feature-branch 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3. Non-fast-forward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endParaRPr lang="ko-KR" altLang="en-U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Non-fast-forward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머지는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생성하여 두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히스토리가 모두 보존되도록 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방법은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히스토리를 명확하게 유지하고 싶을 때 사용합니다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checkout main (</a:t>
            </a:r>
            <a:r>
              <a:rPr lang="ko-KR" altLang="en-US" dirty="0">
                <a:effectLst/>
              </a:rPr>
              <a:t>메인으로 이동</a:t>
            </a:r>
            <a:r>
              <a:rPr lang="en-US" altLang="ko-KR" dirty="0">
                <a:effectLst/>
              </a:rPr>
              <a:t>)</a:t>
            </a:r>
            <a:endParaRPr lang="en-US" dirty="0">
              <a:effectLst/>
            </a:endParaRP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merge --no-ff feature-branch</a:t>
            </a:r>
            <a:r>
              <a:rPr lang="ko-KR" altLang="en-US" dirty="0">
                <a:effectLst/>
              </a:rPr>
              <a:t> </a:t>
            </a:r>
            <a:r>
              <a:rPr lang="en-US" altLang="ko-KR" dirty="0">
                <a:effectLst/>
              </a:rPr>
              <a:t>(</a:t>
            </a:r>
            <a:r>
              <a:rPr lang="ko-KR" altLang="en-US" dirty="0" err="1">
                <a:effectLst/>
              </a:rPr>
              <a:t>머지</a:t>
            </a:r>
            <a:r>
              <a:rPr lang="en-US" altLang="ko-KR" dirty="0">
                <a:effectLst/>
              </a:rPr>
              <a:t>)</a:t>
            </a:r>
            <a:br>
              <a:rPr lang="en-US" dirty="0"/>
            </a:b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142761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3899E-124E-8ACC-BF8C-FC28CCA25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브랜치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CD7F9-10F5-8ACE-3074-190EAC9F8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4.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관련 명령어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머지된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보기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branch --merged </a:t>
            </a:r>
          </a:p>
          <a:p>
            <a:pPr lvl="2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목록을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머지되지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않은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보기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branch --no-merged </a:t>
            </a:r>
          </a:p>
          <a:p>
            <a:pPr lvl="2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아직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머지되지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않은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목록을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삭제하기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branch -d branch-name </a:t>
            </a:r>
          </a:p>
          <a:p>
            <a:pPr lvl="2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삭제합니다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완료되지 않은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강제로 삭제하려면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옵션을 사용합니다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이름 변경하기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branch -m old-branch-name new-branch-name 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branch --move old-branch-name new-branch-name </a:t>
            </a:r>
          </a:p>
          <a:p>
            <a:pPr lvl="2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이름을 변경할 경우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old-branch-name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을 생략할 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202627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4FCB2-9004-AD9A-DB92-97398BB59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실습 (FastForward Merge)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0F46D4-0AE5-ADA3-FAAB-C7C47A888183}"/>
              </a:ext>
            </a:extLst>
          </p:cNvPr>
          <p:cNvSpPr txBox="1"/>
          <p:nvPr/>
        </p:nvSpPr>
        <p:spPr>
          <a:xfrm>
            <a:off x="359229" y="1393372"/>
            <a:ext cx="3298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fix-a</a:t>
            </a:r>
            <a:r>
              <a:rPr lang="ko-KR" altLang="en-US" dirty="0"/>
              <a:t>라는 </a:t>
            </a:r>
            <a:r>
              <a:rPr lang="en-US" altLang="ko-KR" dirty="0"/>
              <a:t>branch </a:t>
            </a:r>
            <a:r>
              <a:rPr lang="ko-KR" altLang="en-US" dirty="0"/>
              <a:t>만들고 이동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68A54D-000B-6C40-69D4-9E0AC546444F}"/>
              </a:ext>
            </a:extLst>
          </p:cNvPr>
          <p:cNvSpPr txBox="1"/>
          <p:nvPr/>
        </p:nvSpPr>
        <p:spPr>
          <a:xfrm>
            <a:off x="636043" y="1762704"/>
            <a:ext cx="164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/>
              </a:rPr>
              <a:t>git branch fix-a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C1A685-16E4-048E-D97C-94118FEA76D7}"/>
              </a:ext>
            </a:extLst>
          </p:cNvPr>
          <p:cNvSpPr txBox="1"/>
          <p:nvPr/>
        </p:nvSpPr>
        <p:spPr>
          <a:xfrm>
            <a:off x="359229" y="2597896"/>
            <a:ext cx="3929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1.1 fix-a</a:t>
            </a:r>
            <a:r>
              <a:rPr lang="ko-KR" altLang="en-US" dirty="0"/>
              <a:t>라는 </a:t>
            </a:r>
            <a:r>
              <a:rPr lang="en-US" altLang="ko-KR" dirty="0"/>
              <a:t>branch </a:t>
            </a:r>
            <a:r>
              <a:rPr lang="ko-KR" altLang="en-US" dirty="0"/>
              <a:t>만들고 바로 이동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5A9DD4-02A1-13D0-4C79-3CEB70436C22}"/>
              </a:ext>
            </a:extLst>
          </p:cNvPr>
          <p:cNvSpPr txBox="1"/>
          <p:nvPr/>
        </p:nvSpPr>
        <p:spPr>
          <a:xfrm>
            <a:off x="636043" y="3016392"/>
            <a:ext cx="2201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/>
              </a:rPr>
              <a:t>git checkout –b fix-a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71726C-7998-DE29-24DB-BEBAADF298BD}"/>
              </a:ext>
            </a:extLst>
          </p:cNvPr>
          <p:cNvSpPr txBox="1"/>
          <p:nvPr/>
        </p:nvSpPr>
        <p:spPr>
          <a:xfrm>
            <a:off x="636043" y="2132036"/>
            <a:ext cx="3549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/>
              </a:rPr>
              <a:t>git </a:t>
            </a:r>
            <a:r>
              <a:rPr lang="en-US" altLang="ko-KR" dirty="0"/>
              <a:t>checkout fix-a  / </a:t>
            </a:r>
            <a:r>
              <a:rPr lang="en-US" altLang="ko-KR" dirty="0">
                <a:effectLst/>
              </a:rPr>
              <a:t>git switch </a:t>
            </a:r>
            <a:r>
              <a:rPr lang="en-US" altLang="ko-KR" dirty="0"/>
              <a:t>fix-a </a:t>
            </a:r>
            <a:endParaRPr lang="en-US" altLang="ko-KR" dirty="0"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C77D12-AF3A-DFFB-A55B-1CCB4FE28E69}"/>
              </a:ext>
            </a:extLst>
          </p:cNvPr>
          <p:cNvSpPr txBox="1"/>
          <p:nvPr/>
        </p:nvSpPr>
        <p:spPr>
          <a:xfrm>
            <a:off x="636043" y="3408576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/>
              </a:rPr>
              <a:t>git switch –C fix-a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05F7AB-626C-7386-C175-C584474E8798}"/>
              </a:ext>
            </a:extLst>
          </p:cNvPr>
          <p:cNvSpPr txBox="1"/>
          <p:nvPr/>
        </p:nvSpPr>
        <p:spPr>
          <a:xfrm>
            <a:off x="359229" y="3973169"/>
            <a:ext cx="5330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 fix-a</a:t>
            </a:r>
            <a:r>
              <a:rPr lang="ko-KR" altLang="en-US" dirty="0"/>
              <a:t>라는 </a:t>
            </a:r>
            <a:r>
              <a:rPr lang="en-US" altLang="ko-KR" dirty="0"/>
              <a:t>branch</a:t>
            </a:r>
            <a:r>
              <a:rPr lang="ko-KR" altLang="en-US" dirty="0"/>
              <a:t>에서 파일 만들고 </a:t>
            </a:r>
            <a:r>
              <a:rPr lang="ko-KR" altLang="en-US" dirty="0" err="1"/>
              <a:t>커밋까지</a:t>
            </a:r>
            <a:r>
              <a:rPr lang="ko-KR" altLang="en-US" dirty="0"/>
              <a:t> 하기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ko-KR" altLang="en-US" dirty="0" err="1"/>
              <a:t>두번</a:t>
            </a:r>
            <a:r>
              <a:rPr lang="ko-KR" altLang="en-US" dirty="0"/>
              <a:t> 반복해서 </a:t>
            </a:r>
            <a:r>
              <a:rPr lang="ko-KR" altLang="en-US" dirty="0" err="1"/>
              <a:t>커밋을</a:t>
            </a:r>
            <a:r>
              <a:rPr lang="ko-KR" altLang="en-US" dirty="0"/>
              <a:t> 두개 만들기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9C51BB-1F03-2664-8A95-7CCC5FBDEFED}"/>
              </a:ext>
            </a:extLst>
          </p:cNvPr>
          <p:cNvSpPr txBox="1"/>
          <p:nvPr/>
        </p:nvSpPr>
        <p:spPr>
          <a:xfrm>
            <a:off x="636043" y="4588356"/>
            <a:ext cx="2369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echo “this is h” &gt; </a:t>
            </a:r>
            <a:r>
              <a:rPr lang="en-US" altLang="ko-KR" dirty="0" err="1"/>
              <a:t>h.txt</a:t>
            </a:r>
            <a:r>
              <a:rPr lang="en-US" altLang="ko-KR" dirty="0">
                <a:effectLst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A98A60-BF6C-5F8D-D26C-E93B323FB220}"/>
              </a:ext>
            </a:extLst>
          </p:cNvPr>
          <p:cNvSpPr txBox="1"/>
          <p:nvPr/>
        </p:nvSpPr>
        <p:spPr>
          <a:xfrm>
            <a:off x="652843" y="4926543"/>
            <a:ext cx="1939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add .</a:t>
            </a:r>
          </a:p>
          <a:p>
            <a:r>
              <a:rPr lang="en-US" altLang="ko-KR" dirty="0"/>
              <a:t>git commit -m “h”</a:t>
            </a:r>
            <a:endParaRPr lang="en-US" altLang="ko-KR" dirty="0"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448635-A9B3-4135-5FDD-EA1D345EF1CC}"/>
              </a:ext>
            </a:extLst>
          </p:cNvPr>
          <p:cNvSpPr txBox="1"/>
          <p:nvPr/>
        </p:nvSpPr>
        <p:spPr>
          <a:xfrm>
            <a:off x="359229" y="5668205"/>
            <a:ext cx="37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</a:t>
            </a:r>
            <a:r>
              <a:rPr lang="ko-KR" altLang="en-US" dirty="0"/>
              <a:t> </a:t>
            </a:r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log</a:t>
            </a:r>
            <a:r>
              <a:rPr lang="ko-KR" altLang="en-US" dirty="0"/>
              <a:t> </a:t>
            </a:r>
            <a:r>
              <a:rPr lang="en-US" altLang="ko-KR" dirty="0"/>
              <a:t>--graph --</a:t>
            </a:r>
            <a:r>
              <a:rPr lang="en-US" altLang="ko-KR" dirty="0" err="1"/>
              <a:t>oneline</a:t>
            </a:r>
            <a:r>
              <a:rPr lang="en-US" altLang="ko-KR" dirty="0"/>
              <a:t> </a:t>
            </a:r>
            <a:r>
              <a:rPr lang="ko-KR" altLang="en-US" dirty="0" err="1"/>
              <a:t>으로</a:t>
            </a:r>
            <a:r>
              <a:rPr lang="ko-KR" altLang="en-US" dirty="0"/>
              <a:t> 확인 </a:t>
            </a:r>
            <a:endParaRPr lang="en-US" altLang="ko-KR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5D685D2-F05A-505A-88B2-915517DD1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343" y="1531177"/>
            <a:ext cx="3714652" cy="97102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4DADBBB-0EC4-F650-9C92-81A69BB1B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580" y="1273628"/>
            <a:ext cx="2431544" cy="207347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F7FD88E-4A96-BB3F-2340-5C0EEDA044ED}"/>
              </a:ext>
            </a:extLst>
          </p:cNvPr>
          <p:cNvSpPr/>
          <p:nvPr/>
        </p:nvSpPr>
        <p:spPr>
          <a:xfrm>
            <a:off x="4005471" y="493324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6F86D1-077D-D9B2-CF5F-2E31A97AC31F}"/>
              </a:ext>
            </a:extLst>
          </p:cNvPr>
          <p:cNvSpPr/>
          <p:nvPr/>
        </p:nvSpPr>
        <p:spPr>
          <a:xfrm>
            <a:off x="4904410" y="493324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b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763E73E-3AFF-C19F-8D64-FD5285A9F52E}"/>
              </a:ext>
            </a:extLst>
          </p:cNvPr>
          <p:cNvSpPr/>
          <p:nvPr/>
        </p:nvSpPr>
        <p:spPr>
          <a:xfrm>
            <a:off x="5803349" y="493324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2FB42F1-A5D1-8CED-1D80-662D8B55407D}"/>
              </a:ext>
            </a:extLst>
          </p:cNvPr>
          <p:cNvSpPr/>
          <p:nvPr/>
        </p:nvSpPr>
        <p:spPr>
          <a:xfrm>
            <a:off x="6702288" y="493324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d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E0044DB-F57E-2755-B92E-D82A131E56B5}"/>
              </a:ext>
            </a:extLst>
          </p:cNvPr>
          <p:cNvSpPr/>
          <p:nvPr/>
        </p:nvSpPr>
        <p:spPr>
          <a:xfrm rot="10800000">
            <a:off x="4509052" y="5115461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D5D2F7E1-0F84-478E-F231-662341EB838D}"/>
              </a:ext>
            </a:extLst>
          </p:cNvPr>
          <p:cNvSpPr/>
          <p:nvPr/>
        </p:nvSpPr>
        <p:spPr>
          <a:xfrm rot="10800000">
            <a:off x="5430078" y="5122089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902A168B-DC68-35BD-8D3B-BA9D0F5CA91D}"/>
              </a:ext>
            </a:extLst>
          </p:cNvPr>
          <p:cNvSpPr/>
          <p:nvPr/>
        </p:nvSpPr>
        <p:spPr>
          <a:xfrm rot="10800000">
            <a:off x="6298096" y="5128717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2C4B0F-AE13-21AC-3E5C-C12D016979F2}"/>
              </a:ext>
            </a:extLst>
          </p:cNvPr>
          <p:cNvSpPr txBox="1"/>
          <p:nvPr/>
        </p:nvSpPr>
        <p:spPr>
          <a:xfrm>
            <a:off x="9111343" y="4278088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6E41204F-E143-32C6-1168-FB01DEE5468E}"/>
              </a:ext>
            </a:extLst>
          </p:cNvPr>
          <p:cNvSpPr/>
          <p:nvPr/>
        </p:nvSpPr>
        <p:spPr>
          <a:xfrm>
            <a:off x="9383486" y="4674736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73D2DF28-0737-7FD6-4964-EED05FE4CEA7}"/>
              </a:ext>
            </a:extLst>
          </p:cNvPr>
          <p:cNvSpPr/>
          <p:nvPr/>
        </p:nvSpPr>
        <p:spPr>
          <a:xfrm rot="12461135">
            <a:off x="9493734" y="5430115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8A99FF0-C1AE-4B1A-7B25-7BD688680896}"/>
              </a:ext>
            </a:extLst>
          </p:cNvPr>
          <p:cNvSpPr/>
          <p:nvPr/>
        </p:nvSpPr>
        <p:spPr>
          <a:xfrm>
            <a:off x="7573826" y="494820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88196705-C862-2654-7301-B042DE17D1F2}"/>
              </a:ext>
            </a:extLst>
          </p:cNvPr>
          <p:cNvSpPr/>
          <p:nvPr/>
        </p:nvSpPr>
        <p:spPr>
          <a:xfrm rot="10800000" flipV="1">
            <a:off x="10460490" y="5600022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0EB69F5-3C6C-25C4-F4F9-AB1414DC5B20}"/>
              </a:ext>
            </a:extLst>
          </p:cNvPr>
          <p:cNvSpPr/>
          <p:nvPr/>
        </p:nvSpPr>
        <p:spPr>
          <a:xfrm>
            <a:off x="8418148" y="4957057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85E490-C4FF-734D-F827-F388725527F8}"/>
              </a:ext>
            </a:extLst>
          </p:cNvPr>
          <p:cNvSpPr txBox="1"/>
          <p:nvPr/>
        </p:nvSpPr>
        <p:spPr>
          <a:xfrm>
            <a:off x="10787063" y="6221865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5621DECE-06FB-4BD4-CE7B-7ABD501B7BC4}"/>
              </a:ext>
            </a:extLst>
          </p:cNvPr>
          <p:cNvSpPr/>
          <p:nvPr/>
        </p:nvSpPr>
        <p:spPr>
          <a:xfrm rot="10800000">
            <a:off x="10983005" y="5956526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AD85DAC-EACE-CF7A-0141-61EA27F7B0D7}"/>
              </a:ext>
            </a:extLst>
          </p:cNvPr>
          <p:cNvSpPr/>
          <p:nvPr/>
        </p:nvSpPr>
        <p:spPr>
          <a:xfrm>
            <a:off x="9278119" y="4946171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g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E4157AC8-C026-2C32-4C09-EB035F1BCB1D}"/>
              </a:ext>
            </a:extLst>
          </p:cNvPr>
          <p:cNvSpPr/>
          <p:nvPr/>
        </p:nvSpPr>
        <p:spPr>
          <a:xfrm rot="10800000">
            <a:off x="7201608" y="5117829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252CEDF2-8AED-43BE-FDE5-491D6D9BD640}"/>
              </a:ext>
            </a:extLst>
          </p:cNvPr>
          <p:cNvSpPr/>
          <p:nvPr/>
        </p:nvSpPr>
        <p:spPr>
          <a:xfrm rot="10800000">
            <a:off x="8061580" y="5117825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A05BF480-E202-15E0-9FE3-534EF3AF7D76}"/>
              </a:ext>
            </a:extLst>
          </p:cNvPr>
          <p:cNvSpPr/>
          <p:nvPr/>
        </p:nvSpPr>
        <p:spPr>
          <a:xfrm rot="10800000">
            <a:off x="8921552" y="5128707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8DCF57-0071-8622-69A8-93B67944B8D4}"/>
              </a:ext>
            </a:extLst>
          </p:cNvPr>
          <p:cNvSpPr/>
          <p:nvPr/>
        </p:nvSpPr>
        <p:spPr>
          <a:xfrm>
            <a:off x="10029233" y="5414257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h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A208B59-AB40-FD6F-0000-1D1A7C93458C}"/>
              </a:ext>
            </a:extLst>
          </p:cNvPr>
          <p:cNvSpPr/>
          <p:nvPr/>
        </p:nvSpPr>
        <p:spPr>
          <a:xfrm>
            <a:off x="10878320" y="5425143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368878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D3BAC-118D-BB5A-7765-D6B4D68EB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ko-KR" altLang="en-US" dirty="0"/>
              <a:t>소개 </a:t>
            </a:r>
            <a:r>
              <a:rPr lang="en-US" dirty="0"/>
              <a:t>– </a:t>
            </a:r>
            <a:r>
              <a:rPr lang="ko-KR" altLang="en-US" dirty="0"/>
              <a:t>분산 버전 관리 시스템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A96BE-8CB5-5420-2EAF-2333AF411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정의</a:t>
            </a:r>
            <a:endParaRPr lang="en-US" altLang="ko-KR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은 분산 버전 관리 시스템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DVCS)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으로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소스 코드의 변경사항을 추적하고 여러 사용자가 동일한 파일에 대해 동시에 작업할 수 있도록 설계된 도구입니다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개발자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리누스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토발즈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2005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주요 특징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분산 아키텍처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사용자는 중앙 서버에 의존하지 않고 개별적으로 전체 코드 히스토리를 포함하는 로컬 저장소를 가집니다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빠른 성능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대부분의 작업이 로컬에서 이루어지기 때문에 네트워크 지연 없이 빠르게 실행됩니다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비선형 개발 지원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다양한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옵션을 통해 복잡한 개발 프로젝트를 관리할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398292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4C863C-4E9A-651B-2482-1CA4B0FE7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</a:t>
            </a:r>
            <a:r>
              <a:rPr lang="en-KR" dirty="0"/>
              <a:t> (FastForward Merge)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CFC0D-B17B-C243-0F56-1E6166B1AB0F}"/>
              </a:ext>
            </a:extLst>
          </p:cNvPr>
          <p:cNvSpPr txBox="1"/>
          <p:nvPr/>
        </p:nvSpPr>
        <p:spPr>
          <a:xfrm>
            <a:off x="315162" y="1506022"/>
            <a:ext cx="5860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</a:t>
            </a:r>
            <a:r>
              <a:rPr lang="ko-KR" altLang="en-US" dirty="0"/>
              <a:t> </a:t>
            </a:r>
            <a:r>
              <a:rPr lang="en-US" altLang="ko-KR" dirty="0"/>
              <a:t>Master</a:t>
            </a:r>
            <a:r>
              <a:rPr lang="ko-KR" altLang="en-US" dirty="0"/>
              <a:t>로 </a:t>
            </a:r>
            <a:r>
              <a:rPr lang="en-US" altLang="ko-KR" dirty="0"/>
              <a:t>checkout </a:t>
            </a:r>
            <a:r>
              <a:rPr lang="ko-KR" altLang="en-US" dirty="0"/>
              <a:t>한 후 </a:t>
            </a:r>
            <a:r>
              <a:rPr lang="en-US" altLang="ko-KR" dirty="0"/>
              <a:t>ls </a:t>
            </a:r>
            <a:r>
              <a:rPr lang="ko-KR" altLang="en-US" dirty="0"/>
              <a:t>로 무슨 파일이 있는지 보기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7ED3D6-92C2-DF91-4A92-859BE847B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5750"/>
            <a:ext cx="7772400" cy="1533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A5488A-57ED-CF97-72F2-6DBDBC3CB91D}"/>
              </a:ext>
            </a:extLst>
          </p:cNvPr>
          <p:cNvSpPr txBox="1"/>
          <p:nvPr/>
        </p:nvSpPr>
        <p:spPr>
          <a:xfrm>
            <a:off x="315162" y="3802684"/>
            <a:ext cx="474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</a:t>
            </a:r>
            <a:r>
              <a:rPr lang="ko-KR" altLang="en-US" dirty="0"/>
              <a:t> </a:t>
            </a:r>
            <a:r>
              <a:rPr lang="en-US" altLang="ko-KR" dirty="0" err="1"/>
              <a:t>FastForward</a:t>
            </a:r>
            <a:r>
              <a:rPr lang="ko-KR" altLang="en-US" dirty="0"/>
              <a:t>로 </a:t>
            </a:r>
            <a:r>
              <a:rPr lang="en-US" altLang="ko-KR" dirty="0"/>
              <a:t>fix-a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master</a:t>
            </a:r>
            <a:r>
              <a:rPr lang="ko-KR" altLang="en-US" dirty="0"/>
              <a:t>로 </a:t>
            </a:r>
            <a:r>
              <a:rPr lang="en-US" altLang="ko-KR" dirty="0"/>
              <a:t> Merge</a:t>
            </a:r>
            <a:r>
              <a:rPr lang="ko-KR" altLang="en-US" dirty="0"/>
              <a:t>하기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9174A6-118C-0D19-747C-46D69D03E9E6}"/>
              </a:ext>
            </a:extLst>
          </p:cNvPr>
          <p:cNvSpPr txBox="1"/>
          <p:nvPr/>
        </p:nvSpPr>
        <p:spPr>
          <a:xfrm>
            <a:off x="678222" y="4297764"/>
            <a:ext cx="689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checkout master // </a:t>
            </a:r>
            <a:r>
              <a:rPr lang="ko-KR" altLang="en-US" dirty="0"/>
              <a:t>마스터로 옮기기</a:t>
            </a:r>
            <a:r>
              <a:rPr lang="en-US" altLang="ko-KR" dirty="0"/>
              <a:t>(</a:t>
            </a:r>
            <a:r>
              <a:rPr lang="ko-KR" altLang="en-US" dirty="0"/>
              <a:t>현재가 </a:t>
            </a:r>
            <a:r>
              <a:rPr lang="en-US" altLang="ko-KR" dirty="0"/>
              <a:t>master</a:t>
            </a:r>
            <a:r>
              <a:rPr lang="ko-KR" altLang="en-US" dirty="0"/>
              <a:t>면 필요 없음</a:t>
            </a:r>
            <a:r>
              <a:rPr lang="en-US" altLang="ko-KR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966594-BA79-0404-89EC-993E1BC14B49}"/>
              </a:ext>
            </a:extLst>
          </p:cNvPr>
          <p:cNvSpPr txBox="1"/>
          <p:nvPr/>
        </p:nvSpPr>
        <p:spPr>
          <a:xfrm>
            <a:off x="678222" y="4666446"/>
            <a:ext cx="1567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git merge fix-a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772011-FC3A-0F4C-D9EA-88EA942E8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22" y="5175181"/>
            <a:ext cx="4592335" cy="14334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B8257CB-12BF-2805-4F42-DD29708AE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9942" y="4258141"/>
            <a:ext cx="3288611" cy="228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31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9B4D91-0094-D345-04FF-8F569752B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</a:t>
            </a:r>
            <a:r>
              <a:rPr lang="en-KR" dirty="0"/>
              <a:t> (FastForward Merge)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1043E9-1FAC-0162-81DF-489D07581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45723"/>
            <a:ext cx="3886200" cy="3390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D60107-59B1-DDA1-77BE-144B8D65CA00}"/>
              </a:ext>
            </a:extLst>
          </p:cNvPr>
          <p:cNvSpPr txBox="1"/>
          <p:nvPr/>
        </p:nvSpPr>
        <p:spPr>
          <a:xfrm>
            <a:off x="408182" y="1506022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</a:t>
            </a:r>
            <a:r>
              <a:rPr lang="ko-KR" altLang="en-US" dirty="0"/>
              <a:t> </a:t>
            </a:r>
            <a:r>
              <a:rPr lang="en-US" altLang="ko-KR" dirty="0" err="1"/>
              <a:t>Github</a:t>
            </a:r>
            <a:r>
              <a:rPr lang="ko-KR" altLang="en-US" dirty="0"/>
              <a:t>로 </a:t>
            </a:r>
            <a:r>
              <a:rPr lang="en-US" altLang="ko-KR" dirty="0"/>
              <a:t>push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AA9B6F-8042-58DE-2424-66461088AF0A}"/>
              </a:ext>
            </a:extLst>
          </p:cNvPr>
          <p:cNvSpPr txBox="1"/>
          <p:nvPr/>
        </p:nvSpPr>
        <p:spPr>
          <a:xfrm>
            <a:off x="621542" y="1898873"/>
            <a:ext cx="2572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push -u origin master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48C45A7-F63A-E885-48C5-87CFABF0D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941335"/>
            <a:ext cx="7772400" cy="15998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51E98E-F917-8EF5-6483-3DE75D3DBB75}"/>
              </a:ext>
            </a:extLst>
          </p:cNvPr>
          <p:cNvSpPr txBox="1"/>
          <p:nvPr/>
        </p:nvSpPr>
        <p:spPr>
          <a:xfrm>
            <a:off x="2781300" y="2428585"/>
            <a:ext cx="764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Local </a:t>
            </a:r>
            <a:r>
              <a:rPr lang="ko-KR" altLang="en-US" dirty="0">
                <a:solidFill>
                  <a:srgbClr val="FF0000"/>
                </a:solidFill>
              </a:rPr>
              <a:t>에는 </a:t>
            </a:r>
            <a:r>
              <a:rPr lang="en-US" altLang="ko-KR" dirty="0">
                <a:solidFill>
                  <a:srgbClr val="FF0000"/>
                </a:solidFill>
              </a:rPr>
              <a:t>fix-a (branch)</a:t>
            </a:r>
            <a:r>
              <a:rPr lang="ko-KR" altLang="en-US" dirty="0">
                <a:solidFill>
                  <a:srgbClr val="FF0000"/>
                </a:solidFill>
              </a:rPr>
              <a:t>가 남아 있으나 </a:t>
            </a:r>
            <a:r>
              <a:rPr lang="en-US" altLang="ko-KR" dirty="0">
                <a:solidFill>
                  <a:srgbClr val="FF0000"/>
                </a:solidFill>
              </a:rPr>
              <a:t>remote</a:t>
            </a:r>
            <a:r>
              <a:rPr lang="ko-KR" altLang="en-US" dirty="0">
                <a:solidFill>
                  <a:srgbClr val="FF0000"/>
                </a:solidFill>
              </a:rPr>
              <a:t>에 </a:t>
            </a:r>
            <a:r>
              <a:rPr lang="en-US" altLang="ko-KR" dirty="0">
                <a:solidFill>
                  <a:srgbClr val="FF0000"/>
                </a:solidFill>
              </a:rPr>
              <a:t>push </a:t>
            </a:r>
            <a:r>
              <a:rPr lang="ko-KR" altLang="en-US" dirty="0">
                <a:solidFill>
                  <a:srgbClr val="FF0000"/>
                </a:solidFill>
              </a:rPr>
              <a:t>될 때 </a:t>
            </a:r>
            <a:r>
              <a:rPr lang="en-US" altLang="ko-KR" dirty="0">
                <a:solidFill>
                  <a:srgbClr val="FF0000"/>
                </a:solidFill>
              </a:rPr>
              <a:t>branch </a:t>
            </a:r>
            <a:r>
              <a:rPr lang="ko-KR" altLang="en-US" dirty="0">
                <a:solidFill>
                  <a:srgbClr val="FF0000"/>
                </a:solidFill>
              </a:rPr>
              <a:t>없어짐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E0879E-11DA-8DD5-BF3E-81EA155D1573}"/>
              </a:ext>
            </a:extLst>
          </p:cNvPr>
          <p:cNvSpPr/>
          <p:nvPr/>
        </p:nvSpPr>
        <p:spPr>
          <a:xfrm>
            <a:off x="3798643" y="527070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3C167F-99F1-279E-6D88-9361D242D636}"/>
              </a:ext>
            </a:extLst>
          </p:cNvPr>
          <p:cNvSpPr/>
          <p:nvPr/>
        </p:nvSpPr>
        <p:spPr>
          <a:xfrm>
            <a:off x="4697582" y="527070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F4BADE9-A106-0C98-4829-98A60409A52B}"/>
              </a:ext>
            </a:extLst>
          </p:cNvPr>
          <p:cNvSpPr/>
          <p:nvPr/>
        </p:nvSpPr>
        <p:spPr>
          <a:xfrm>
            <a:off x="5596521" y="527070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F0A81A-B633-06E0-2602-4FD3D06D0176}"/>
              </a:ext>
            </a:extLst>
          </p:cNvPr>
          <p:cNvSpPr/>
          <p:nvPr/>
        </p:nvSpPr>
        <p:spPr>
          <a:xfrm>
            <a:off x="6495460" y="527070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d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35AE16F2-CC5F-2008-825F-08B26374D1B1}"/>
              </a:ext>
            </a:extLst>
          </p:cNvPr>
          <p:cNvSpPr/>
          <p:nvPr/>
        </p:nvSpPr>
        <p:spPr>
          <a:xfrm rot="10800000">
            <a:off x="4302224" y="5452918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CFF4AC8A-CCDE-ABC4-54CE-FB95D5C8D061}"/>
              </a:ext>
            </a:extLst>
          </p:cNvPr>
          <p:cNvSpPr/>
          <p:nvPr/>
        </p:nvSpPr>
        <p:spPr>
          <a:xfrm rot="10800000">
            <a:off x="5223250" y="5459546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E995B47-08DD-DF5B-DFA8-B9D9BAD1A2AC}"/>
              </a:ext>
            </a:extLst>
          </p:cNvPr>
          <p:cNvSpPr/>
          <p:nvPr/>
        </p:nvSpPr>
        <p:spPr>
          <a:xfrm rot="10800000">
            <a:off x="6091268" y="5466174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D360E5-0CFF-1F55-D1CC-DA71DFC39CC9}"/>
              </a:ext>
            </a:extLst>
          </p:cNvPr>
          <p:cNvSpPr txBox="1"/>
          <p:nvPr/>
        </p:nvSpPr>
        <p:spPr>
          <a:xfrm>
            <a:off x="10624458" y="4615545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C486701C-3B30-A060-5D64-5F2C9118E634}"/>
              </a:ext>
            </a:extLst>
          </p:cNvPr>
          <p:cNvSpPr/>
          <p:nvPr/>
        </p:nvSpPr>
        <p:spPr>
          <a:xfrm>
            <a:off x="10896601" y="5012193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7D5DF6-EE5B-F464-10BD-0FF48334BAE8}"/>
              </a:ext>
            </a:extLst>
          </p:cNvPr>
          <p:cNvSpPr/>
          <p:nvPr/>
        </p:nvSpPr>
        <p:spPr>
          <a:xfrm>
            <a:off x="7366998" y="5285666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9E65F09-8831-114E-5A87-8CFA65213AF8}"/>
              </a:ext>
            </a:extLst>
          </p:cNvPr>
          <p:cNvSpPr/>
          <p:nvPr/>
        </p:nvSpPr>
        <p:spPr>
          <a:xfrm>
            <a:off x="8211320" y="5294514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2F78AD-7D64-473A-C1DC-62C2AE0259F4}"/>
              </a:ext>
            </a:extLst>
          </p:cNvPr>
          <p:cNvSpPr txBox="1"/>
          <p:nvPr/>
        </p:nvSpPr>
        <p:spPr>
          <a:xfrm>
            <a:off x="10743523" y="6047692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FD6A3FE8-C253-6BE0-EB6F-CE86C1149598}"/>
              </a:ext>
            </a:extLst>
          </p:cNvPr>
          <p:cNvSpPr/>
          <p:nvPr/>
        </p:nvSpPr>
        <p:spPr>
          <a:xfrm rot="10800000">
            <a:off x="10939465" y="5793239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8CA47CA-74F7-3576-2A92-3DBD08A24D89}"/>
              </a:ext>
            </a:extLst>
          </p:cNvPr>
          <p:cNvSpPr/>
          <p:nvPr/>
        </p:nvSpPr>
        <p:spPr>
          <a:xfrm>
            <a:off x="9071291" y="5283628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g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7AF133DB-D407-2BB1-57AF-56034D9C5207}"/>
              </a:ext>
            </a:extLst>
          </p:cNvPr>
          <p:cNvSpPr/>
          <p:nvPr/>
        </p:nvSpPr>
        <p:spPr>
          <a:xfrm rot="10800000">
            <a:off x="6994780" y="5455286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E49F5C28-942B-6350-CF08-8A8D0B860523}"/>
              </a:ext>
            </a:extLst>
          </p:cNvPr>
          <p:cNvSpPr/>
          <p:nvPr/>
        </p:nvSpPr>
        <p:spPr>
          <a:xfrm rot="10800000">
            <a:off x="7854752" y="5455282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966C7161-A5AE-A53B-1386-167E43F69BD9}"/>
              </a:ext>
            </a:extLst>
          </p:cNvPr>
          <p:cNvSpPr/>
          <p:nvPr/>
        </p:nvSpPr>
        <p:spPr>
          <a:xfrm rot="10800000">
            <a:off x="8714724" y="5466164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705AB8-5C70-F9F5-9369-B0180B8D35A4}"/>
              </a:ext>
            </a:extLst>
          </p:cNvPr>
          <p:cNvSpPr/>
          <p:nvPr/>
        </p:nvSpPr>
        <p:spPr>
          <a:xfrm>
            <a:off x="9953034" y="527273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h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12F51D2-DCFA-FC76-C5A3-E9D8B32BD3E7}"/>
              </a:ext>
            </a:extLst>
          </p:cNvPr>
          <p:cNvSpPr/>
          <p:nvPr/>
        </p:nvSpPr>
        <p:spPr>
          <a:xfrm>
            <a:off x="10791235" y="526185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i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22922EEF-03FD-633F-A76A-CC9CC8D06C83}"/>
              </a:ext>
            </a:extLst>
          </p:cNvPr>
          <p:cNvSpPr/>
          <p:nvPr/>
        </p:nvSpPr>
        <p:spPr>
          <a:xfrm rot="10800000">
            <a:off x="9574694" y="5455276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A5BB6376-3469-ED49-32E8-B79FE1FFA537}"/>
              </a:ext>
            </a:extLst>
          </p:cNvPr>
          <p:cNvSpPr/>
          <p:nvPr/>
        </p:nvSpPr>
        <p:spPr>
          <a:xfrm rot="10800000">
            <a:off x="10467322" y="5444388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33A045-EC3F-929B-CEAA-5A4C9B864D64}"/>
              </a:ext>
            </a:extLst>
          </p:cNvPr>
          <p:cNvSpPr txBox="1"/>
          <p:nvPr/>
        </p:nvSpPr>
        <p:spPr>
          <a:xfrm>
            <a:off x="4551285" y="6340245"/>
            <a:ext cx="6298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branch –d fix-a : fix-a :</a:t>
            </a:r>
            <a:r>
              <a:rPr lang="ko-KR" altLang="en-US" dirty="0" err="1"/>
              <a:t>브랜치</a:t>
            </a:r>
            <a:r>
              <a:rPr lang="ko-KR" altLang="en-US" dirty="0"/>
              <a:t> 삭제 하면 깨끗이 </a:t>
            </a:r>
            <a:r>
              <a:rPr lang="en-US" altLang="ko-KR" dirty="0"/>
              <a:t>history </a:t>
            </a:r>
            <a:r>
              <a:rPr lang="ko-KR" altLang="en-US" dirty="0"/>
              <a:t>유지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91431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A275A-A109-54B0-29C1-9E77BD4EC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KR" dirty="0"/>
              <a:t> (FastForward Merge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85389-491A-B81A-0058-F9974C2570EE}"/>
              </a:ext>
            </a:extLst>
          </p:cNvPr>
          <p:cNvSpPr txBox="1"/>
          <p:nvPr/>
        </p:nvSpPr>
        <p:spPr>
          <a:xfrm>
            <a:off x="359229" y="2155374"/>
            <a:ext cx="478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Local</a:t>
            </a:r>
            <a:r>
              <a:rPr lang="ko-KR" altLang="en-US" dirty="0"/>
              <a:t>에서 </a:t>
            </a:r>
            <a:r>
              <a:rPr lang="en-US" altLang="ko-KR" dirty="0"/>
              <a:t>fix-file-b </a:t>
            </a:r>
            <a:r>
              <a:rPr lang="ko-KR" altLang="en-US" dirty="0"/>
              <a:t>라는 </a:t>
            </a:r>
            <a:r>
              <a:rPr lang="en-US" altLang="ko-KR" dirty="0"/>
              <a:t>branch </a:t>
            </a:r>
            <a:r>
              <a:rPr lang="ko-KR" altLang="en-US" dirty="0"/>
              <a:t>만들고 이동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BEBAE-EC2E-006F-32D2-44E6E98C41A0}"/>
              </a:ext>
            </a:extLst>
          </p:cNvPr>
          <p:cNvSpPr txBox="1"/>
          <p:nvPr/>
        </p:nvSpPr>
        <p:spPr>
          <a:xfrm>
            <a:off x="653143" y="254725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switch –C fix-file-b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CA49C-A5AD-E768-BAB4-75EB1A5F3FA7}"/>
              </a:ext>
            </a:extLst>
          </p:cNvPr>
          <p:cNvSpPr txBox="1"/>
          <p:nvPr/>
        </p:nvSpPr>
        <p:spPr>
          <a:xfrm>
            <a:off x="359229" y="2960917"/>
            <a:ext cx="454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b.txt</a:t>
            </a:r>
            <a:r>
              <a:rPr lang="ko-KR" altLang="en-US" dirty="0" err="1"/>
              <a:t>를</a:t>
            </a:r>
            <a:r>
              <a:rPr lang="ko-KR" altLang="en-US" dirty="0"/>
              <a:t> 열고 아무 텍스트나 추가하고 저장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5F00E-B132-973D-9D29-7E26162432A2}"/>
              </a:ext>
            </a:extLst>
          </p:cNvPr>
          <p:cNvSpPr txBox="1"/>
          <p:nvPr/>
        </p:nvSpPr>
        <p:spPr>
          <a:xfrm>
            <a:off x="348344" y="3450774"/>
            <a:ext cx="3745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git add . / git commit –m ”fix </a:t>
            </a:r>
            <a:r>
              <a:rPr lang="en-US" altLang="ko-KR" dirty="0" err="1"/>
              <a:t>b.txt</a:t>
            </a:r>
            <a:r>
              <a:rPr lang="en-US" altLang="ko-KR" dirty="0"/>
              <a:t>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D6DB7-4DB0-24BB-0022-2A06510EE618}"/>
              </a:ext>
            </a:extLst>
          </p:cNvPr>
          <p:cNvSpPr txBox="1"/>
          <p:nvPr/>
        </p:nvSpPr>
        <p:spPr>
          <a:xfrm>
            <a:off x="359230" y="3875316"/>
            <a:ext cx="5780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git push –u origin fix-file-b</a:t>
            </a:r>
            <a:r>
              <a:rPr lang="ko-KR" altLang="en-US" dirty="0"/>
              <a:t> </a:t>
            </a:r>
            <a:r>
              <a:rPr lang="en-US" altLang="ko-KR" dirty="0"/>
              <a:t>(remote</a:t>
            </a:r>
            <a:r>
              <a:rPr lang="ko-KR" altLang="en-US" dirty="0"/>
              <a:t>에 </a:t>
            </a:r>
            <a:r>
              <a:rPr lang="ko-KR" altLang="en-US" dirty="0" err="1"/>
              <a:t>브랜치가</a:t>
            </a:r>
            <a:r>
              <a:rPr lang="ko-KR" altLang="en-US" dirty="0"/>
              <a:t> 생성됨</a:t>
            </a:r>
            <a:r>
              <a:rPr lang="en-US" altLang="ko-KR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DA8E40-7E3E-8807-E86D-699022E0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1" y="2201495"/>
            <a:ext cx="2569028" cy="20593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2DB695-DF08-0F73-04C9-A3B12A87D62E}"/>
              </a:ext>
            </a:extLst>
          </p:cNvPr>
          <p:cNvSpPr txBox="1"/>
          <p:nvPr/>
        </p:nvSpPr>
        <p:spPr>
          <a:xfrm>
            <a:off x="152400" y="1611089"/>
            <a:ext cx="3413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Remote</a:t>
            </a:r>
            <a:r>
              <a:rPr lang="ko-KR" altLang="en-US" dirty="0"/>
              <a:t>에 </a:t>
            </a:r>
            <a:r>
              <a:rPr lang="ko-KR" altLang="en-US" dirty="0" err="1"/>
              <a:t>브랜치를</a:t>
            </a:r>
            <a:r>
              <a:rPr lang="ko-KR" altLang="en-US" dirty="0"/>
              <a:t> 만들고 </a:t>
            </a:r>
            <a:r>
              <a:rPr lang="ko-KR" altLang="en-US" dirty="0" err="1"/>
              <a:t>머지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30FAA7-EA6B-C279-C799-2639A11D8A58}"/>
              </a:ext>
            </a:extLst>
          </p:cNvPr>
          <p:cNvSpPr txBox="1"/>
          <p:nvPr/>
        </p:nvSpPr>
        <p:spPr>
          <a:xfrm>
            <a:off x="348344" y="4376058"/>
            <a:ext cx="460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이후에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브랜치와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원격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브랜치를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연결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7D599F-3ED0-8ED0-8200-5CD40C73FA5A}"/>
              </a:ext>
            </a:extLst>
          </p:cNvPr>
          <p:cNvSpPr txBox="1"/>
          <p:nvPr/>
        </p:nvSpPr>
        <p:spPr>
          <a:xfrm>
            <a:off x="816428" y="4822372"/>
            <a:ext cx="3978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push --set-upstream origin fix-file-b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546911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A275A-A109-54B0-29C1-9E77BD4EC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KR" dirty="0"/>
              <a:t> (FastForward Merge)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85389-491A-B81A-0058-F9974C2570EE}"/>
              </a:ext>
            </a:extLst>
          </p:cNvPr>
          <p:cNvSpPr txBox="1"/>
          <p:nvPr/>
        </p:nvSpPr>
        <p:spPr>
          <a:xfrm>
            <a:off x="359229" y="1393372"/>
            <a:ext cx="7208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File </a:t>
            </a:r>
            <a:r>
              <a:rPr lang="en-US" altLang="ko-KR" dirty="0" err="1"/>
              <a:t>b.txt</a:t>
            </a:r>
            <a:r>
              <a:rPr lang="ko-KR" altLang="en-US" dirty="0"/>
              <a:t>에 더 추가를 하고 </a:t>
            </a:r>
            <a:r>
              <a:rPr lang="en-US" altLang="ko-KR" dirty="0"/>
              <a:t>＂fix </a:t>
            </a:r>
            <a:r>
              <a:rPr lang="en-US" altLang="ko-KR" dirty="0" err="1"/>
              <a:t>b.txt</a:t>
            </a:r>
            <a:r>
              <a:rPr lang="en-US" altLang="ko-KR" dirty="0"/>
              <a:t> v2”</a:t>
            </a:r>
            <a:r>
              <a:rPr lang="ko-KR" altLang="en-US" dirty="0" err="1"/>
              <a:t>라고</a:t>
            </a:r>
            <a:r>
              <a:rPr lang="ko-KR" altLang="en-US" dirty="0"/>
              <a:t> </a:t>
            </a:r>
            <a:r>
              <a:rPr lang="en-US" altLang="ko-KR" dirty="0"/>
              <a:t>commit </a:t>
            </a:r>
            <a:r>
              <a:rPr lang="ko-KR" altLang="en-US" dirty="0"/>
              <a:t> </a:t>
            </a:r>
            <a:r>
              <a:rPr lang="en-US" altLang="ko-KR" dirty="0"/>
              <a:t>push</a:t>
            </a:r>
            <a:r>
              <a:rPr lang="ko-KR" altLang="en-US" dirty="0"/>
              <a:t>까지 하기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9B74F-3FE6-AD5D-1F86-4836D2F782CF}"/>
              </a:ext>
            </a:extLst>
          </p:cNvPr>
          <p:cNvSpPr txBox="1"/>
          <p:nvPr/>
        </p:nvSpPr>
        <p:spPr>
          <a:xfrm>
            <a:off x="332953" y="2144862"/>
            <a:ext cx="5261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 . fix-file-b</a:t>
            </a:r>
            <a:r>
              <a:rPr lang="ko-KR" altLang="en-US" dirty="0"/>
              <a:t> </a:t>
            </a:r>
            <a:r>
              <a:rPr lang="ko-KR" altLang="en-US" dirty="0" err="1"/>
              <a:t>브랜치를</a:t>
            </a:r>
            <a:r>
              <a:rPr lang="ko-KR" altLang="en-US" dirty="0"/>
              <a:t> </a:t>
            </a:r>
            <a:r>
              <a:rPr lang="ko-KR" altLang="en-US" dirty="0" err="1"/>
              <a:t>머지하기</a:t>
            </a:r>
            <a:r>
              <a:rPr lang="en-US" altLang="ko-KR" dirty="0"/>
              <a:t> (git merge fix-file-b)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AC75D9-B527-FAA8-BE52-5290317D3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22" y="2544598"/>
            <a:ext cx="5320205" cy="21076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812EAA-DD8C-F118-3A15-A23A3459AAF3}"/>
              </a:ext>
            </a:extLst>
          </p:cNvPr>
          <p:cNvSpPr txBox="1"/>
          <p:nvPr/>
        </p:nvSpPr>
        <p:spPr>
          <a:xfrm>
            <a:off x="432801" y="4798724"/>
            <a:ext cx="2161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 . Master push</a:t>
            </a:r>
            <a:r>
              <a:rPr lang="ko-KR" altLang="en-US" dirty="0"/>
              <a:t>하기</a:t>
            </a:r>
            <a:endParaRPr lang="en-US" altLang="ko-K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8AA75F-67BB-8C3D-C59E-101E1C061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53" y="5097517"/>
            <a:ext cx="4286306" cy="164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54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D08DA-BDC4-E0E8-BB5D-350FA8E9E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KR" dirty="0"/>
              <a:t> (No Fast Forward)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D0F7E1-3131-629E-38E6-5AFE1E82767D}"/>
              </a:ext>
            </a:extLst>
          </p:cNvPr>
          <p:cNvSpPr txBox="1"/>
          <p:nvPr/>
        </p:nvSpPr>
        <p:spPr>
          <a:xfrm>
            <a:off x="359229" y="2166258"/>
            <a:ext cx="814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새로 폴더를 만들고</a:t>
            </a:r>
            <a:r>
              <a:rPr lang="en-US" altLang="ko-KR" dirty="0"/>
              <a:t>,</a:t>
            </a:r>
            <a:r>
              <a:rPr lang="ko-KR" altLang="en-US" dirty="0"/>
              <a:t> 간단한 파일들 추가하면서 </a:t>
            </a:r>
            <a:r>
              <a:rPr lang="en-US" altLang="ko-KR" dirty="0"/>
              <a:t>“a”, “b”, “c”, “d” </a:t>
            </a:r>
            <a:r>
              <a:rPr lang="ko-KR" altLang="en-US" dirty="0" err="1"/>
              <a:t>커밋을</a:t>
            </a:r>
            <a:r>
              <a:rPr lang="ko-KR" altLang="en-US" dirty="0"/>
              <a:t> 만든다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FBB507-888C-20DD-7EC1-414084C2454A}"/>
              </a:ext>
            </a:extLst>
          </p:cNvPr>
          <p:cNvSpPr txBox="1"/>
          <p:nvPr/>
        </p:nvSpPr>
        <p:spPr>
          <a:xfrm>
            <a:off x="326572" y="4038601"/>
            <a:ext cx="664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fix-a branch</a:t>
            </a:r>
            <a:r>
              <a:rPr lang="ko-KR" altLang="en-US" dirty="0" err="1"/>
              <a:t>를</a:t>
            </a:r>
            <a:r>
              <a:rPr lang="ko-KR" altLang="en-US" dirty="0"/>
              <a:t> 만들고 </a:t>
            </a:r>
            <a:r>
              <a:rPr lang="en-US" altLang="ko-KR" dirty="0"/>
              <a:t>fix-a</a:t>
            </a:r>
            <a:r>
              <a:rPr lang="ko-KR" altLang="en-US" dirty="0"/>
              <a:t> </a:t>
            </a:r>
            <a:r>
              <a:rPr lang="en-US" altLang="ko-KR" dirty="0" err="1"/>
              <a:t>brach</a:t>
            </a:r>
            <a:r>
              <a:rPr lang="ko-KR" altLang="en-US" dirty="0"/>
              <a:t>로 이동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commit e, f</a:t>
            </a:r>
            <a:r>
              <a:rPr lang="ko-KR" altLang="en-US" dirty="0" err="1"/>
              <a:t>를</a:t>
            </a:r>
            <a:r>
              <a:rPr lang="ko-KR" altLang="en-US" dirty="0"/>
              <a:t> 만든다</a:t>
            </a:r>
            <a:endParaRPr lang="en-US" altLang="ko-KR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6DAA28C-A8D7-B070-BBD5-9226BD5AE30B}"/>
              </a:ext>
            </a:extLst>
          </p:cNvPr>
          <p:cNvGrpSpPr/>
          <p:nvPr/>
        </p:nvGrpSpPr>
        <p:grpSpPr>
          <a:xfrm>
            <a:off x="1033671" y="3129625"/>
            <a:ext cx="3200399" cy="503583"/>
            <a:chOff x="1033671" y="1942391"/>
            <a:chExt cx="3200399" cy="5035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22760E0-D5F1-3F46-60A4-0BDF6BAE9BC9}"/>
                </a:ext>
              </a:extLst>
            </p:cNvPr>
            <p:cNvSpPr/>
            <p:nvPr/>
          </p:nvSpPr>
          <p:spPr>
            <a:xfrm>
              <a:off x="1033671" y="19423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9DF04A6-3350-405D-2FF8-DE53ACE5B72D}"/>
                </a:ext>
              </a:extLst>
            </p:cNvPr>
            <p:cNvSpPr/>
            <p:nvPr/>
          </p:nvSpPr>
          <p:spPr>
            <a:xfrm>
              <a:off x="1932610" y="19423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5B157F7-97F6-2CAF-3835-DB977B046502}"/>
                </a:ext>
              </a:extLst>
            </p:cNvPr>
            <p:cNvSpPr/>
            <p:nvPr/>
          </p:nvSpPr>
          <p:spPr>
            <a:xfrm>
              <a:off x="2831549" y="19423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7FF2B59-BC45-EE0C-1A3B-1F235EC98E6B}"/>
                </a:ext>
              </a:extLst>
            </p:cNvPr>
            <p:cNvSpPr/>
            <p:nvPr/>
          </p:nvSpPr>
          <p:spPr>
            <a:xfrm>
              <a:off x="3730488" y="19423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8D1B1474-19EA-0D72-F37B-9BC2B7A75B93}"/>
                </a:ext>
              </a:extLst>
            </p:cNvPr>
            <p:cNvSpPr/>
            <p:nvPr/>
          </p:nvSpPr>
          <p:spPr>
            <a:xfrm rot="10800000">
              <a:off x="1537252" y="2124607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73662FFF-5617-E0E0-F8FF-CF0ABB3B87E2}"/>
                </a:ext>
              </a:extLst>
            </p:cNvPr>
            <p:cNvSpPr/>
            <p:nvPr/>
          </p:nvSpPr>
          <p:spPr>
            <a:xfrm rot="10800000">
              <a:off x="2458278" y="2131235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D6874A98-CD85-B2E0-51F6-D6B5709DDF5D}"/>
                </a:ext>
              </a:extLst>
            </p:cNvPr>
            <p:cNvSpPr/>
            <p:nvPr/>
          </p:nvSpPr>
          <p:spPr>
            <a:xfrm rot="10800000">
              <a:off x="3326296" y="2137863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8449D66-6EE1-68F3-9B42-CE8A13056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078" y="2573564"/>
            <a:ext cx="5549900" cy="10795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1D836A9-26D5-1DFB-8094-AAB40A2751C5}"/>
              </a:ext>
            </a:extLst>
          </p:cNvPr>
          <p:cNvGrpSpPr/>
          <p:nvPr/>
        </p:nvGrpSpPr>
        <p:grpSpPr>
          <a:xfrm>
            <a:off x="783300" y="4998558"/>
            <a:ext cx="3200399" cy="503583"/>
            <a:chOff x="783300" y="4054220"/>
            <a:chExt cx="3200399" cy="50358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2A8DF34-EDCC-7E99-B945-8973A5310D11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C049EBB-BBEB-8B53-A9A7-8FDCCD2E58C6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8071A5F-7C84-DE6B-1CB9-4EE2F3DE3A65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F931B60-CE7A-2FA6-4F9B-28F665343432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49380D02-0E7C-74F1-1416-EFEC00E15ADF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F381A9D8-2EA1-AE59-2BB8-C5D6B0A17D9E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08043805-2D0B-B11A-2716-00B70DD60BCB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7BE8D64-1543-D67D-0E88-C0C722E2CBCC}"/>
              </a:ext>
            </a:extLst>
          </p:cNvPr>
          <p:cNvSpPr txBox="1"/>
          <p:nvPr/>
        </p:nvSpPr>
        <p:spPr>
          <a:xfrm>
            <a:off x="3309257" y="4343401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01965C-7A35-D8F3-C4E5-AA78A9CE10B2}"/>
              </a:ext>
            </a:extLst>
          </p:cNvPr>
          <p:cNvSpPr txBox="1"/>
          <p:nvPr/>
        </p:nvSpPr>
        <p:spPr>
          <a:xfrm>
            <a:off x="3547382" y="2524120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AD062B07-5638-C6DA-263C-2D53517FC743}"/>
              </a:ext>
            </a:extLst>
          </p:cNvPr>
          <p:cNvSpPr/>
          <p:nvPr/>
        </p:nvSpPr>
        <p:spPr>
          <a:xfrm>
            <a:off x="3929063" y="2887436"/>
            <a:ext cx="114300" cy="25717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B896A488-7889-54B8-91C1-BDE8FEEF83FA}"/>
              </a:ext>
            </a:extLst>
          </p:cNvPr>
          <p:cNvSpPr/>
          <p:nvPr/>
        </p:nvSpPr>
        <p:spPr>
          <a:xfrm>
            <a:off x="3581400" y="4740049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BD09B6A8-370D-D0D6-8F85-E58146F2B4EB}"/>
              </a:ext>
            </a:extLst>
          </p:cNvPr>
          <p:cNvSpPr/>
          <p:nvPr/>
        </p:nvSpPr>
        <p:spPr>
          <a:xfrm rot="12461135">
            <a:off x="3756963" y="5560742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C1F439C-5FD9-46AE-13B2-32EF4DF9FB62}"/>
              </a:ext>
            </a:extLst>
          </p:cNvPr>
          <p:cNvSpPr/>
          <p:nvPr/>
        </p:nvSpPr>
        <p:spPr>
          <a:xfrm>
            <a:off x="4504055" y="5579583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627D59C1-0B75-6531-2F92-3AEAD316C20A}"/>
              </a:ext>
            </a:extLst>
          </p:cNvPr>
          <p:cNvSpPr/>
          <p:nvPr/>
        </p:nvSpPr>
        <p:spPr>
          <a:xfrm rot="10800000" flipV="1">
            <a:off x="5072062" y="5730649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4AFBDB4-589E-13B3-277A-23302147F54D}"/>
              </a:ext>
            </a:extLst>
          </p:cNvPr>
          <p:cNvSpPr/>
          <p:nvPr/>
        </p:nvSpPr>
        <p:spPr>
          <a:xfrm>
            <a:off x="5642292" y="5631971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ED1A20-C124-D5EA-408B-5C0628991BA6}"/>
              </a:ext>
            </a:extLst>
          </p:cNvPr>
          <p:cNvSpPr txBox="1"/>
          <p:nvPr/>
        </p:nvSpPr>
        <p:spPr>
          <a:xfrm>
            <a:off x="5561919" y="6417810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66B91DB7-0DA7-A815-6FAC-05B8924983D7}"/>
              </a:ext>
            </a:extLst>
          </p:cNvPr>
          <p:cNvSpPr/>
          <p:nvPr/>
        </p:nvSpPr>
        <p:spPr>
          <a:xfrm rot="10800000">
            <a:off x="5757861" y="6130699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EE933A9-8F79-5948-035A-885CF36BD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637" y="4584473"/>
            <a:ext cx="5511800" cy="1435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6C29E5-BA96-F3DB-883F-060BDA533707}"/>
              </a:ext>
            </a:extLst>
          </p:cNvPr>
          <p:cNvSpPr txBox="1"/>
          <p:nvPr/>
        </p:nvSpPr>
        <p:spPr>
          <a:xfrm>
            <a:off x="413657" y="1524000"/>
            <a:ext cx="3870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Branch History</a:t>
            </a:r>
            <a:r>
              <a:rPr lang="ko-KR" altLang="en-US" dirty="0" err="1"/>
              <a:t>를</a:t>
            </a:r>
            <a:r>
              <a:rPr lang="ko-KR" altLang="en-US" dirty="0"/>
              <a:t> 그대로 남기는 방법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373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0D901-62EA-FA75-D3C6-3A4F83DB1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KR" dirty="0"/>
              <a:t> (No Fast Forward)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893F6C-431F-3E2F-0D6E-CD4024A77D3E}"/>
              </a:ext>
            </a:extLst>
          </p:cNvPr>
          <p:cNvSpPr txBox="1"/>
          <p:nvPr/>
        </p:nvSpPr>
        <p:spPr>
          <a:xfrm>
            <a:off x="355147" y="1551215"/>
            <a:ext cx="2880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master</a:t>
            </a:r>
            <a:r>
              <a:rPr lang="ko-KR" altLang="en-US" dirty="0"/>
              <a:t>로 이동 해서 </a:t>
            </a:r>
            <a:r>
              <a:rPr lang="ko-KR" altLang="en-US" dirty="0" err="1"/>
              <a:t>머지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78231E-8A6A-7560-0DB3-F7DCF74303B4}"/>
              </a:ext>
            </a:extLst>
          </p:cNvPr>
          <p:cNvSpPr txBox="1"/>
          <p:nvPr/>
        </p:nvSpPr>
        <p:spPr>
          <a:xfrm>
            <a:off x="678998" y="1917928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checkout master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0CE8D7-4E08-7925-04ED-1BD994E0DF9B}"/>
              </a:ext>
            </a:extLst>
          </p:cNvPr>
          <p:cNvSpPr txBox="1"/>
          <p:nvPr/>
        </p:nvSpPr>
        <p:spPr>
          <a:xfrm>
            <a:off x="659947" y="2284641"/>
            <a:ext cx="2241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merge</a:t>
            </a:r>
            <a:r>
              <a:rPr lang="ko-KR" altLang="en-US" dirty="0"/>
              <a:t> </a:t>
            </a:r>
            <a:r>
              <a:rPr lang="en-US" altLang="ko-KR" dirty="0"/>
              <a:t>--no-ff fix-a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35BBF0-A887-235B-37BA-6175E23FA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83" y="3311058"/>
            <a:ext cx="6034088" cy="2213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59A3F9-56FA-DB76-3550-EE751419F1A3}"/>
              </a:ext>
            </a:extLst>
          </p:cNvPr>
          <p:cNvSpPr txBox="1"/>
          <p:nvPr/>
        </p:nvSpPr>
        <p:spPr>
          <a:xfrm>
            <a:off x="350385" y="2846615"/>
            <a:ext cx="8689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Editor</a:t>
            </a:r>
            <a:r>
              <a:rPr lang="ko-KR" altLang="en-US" dirty="0"/>
              <a:t>가 뜨면서 </a:t>
            </a:r>
            <a:r>
              <a:rPr lang="en-US" altLang="ko-KR" dirty="0"/>
              <a:t>comment </a:t>
            </a:r>
            <a:r>
              <a:rPr lang="ko-KR" altLang="en-US" dirty="0"/>
              <a:t>남길수 있음 </a:t>
            </a:r>
            <a:r>
              <a:rPr lang="en-US" altLang="ko-KR" dirty="0"/>
              <a:t>–</a:t>
            </a:r>
            <a:r>
              <a:rPr lang="ko-KR" altLang="en-US" dirty="0"/>
              <a:t> 원하는 대로 수정</a:t>
            </a:r>
            <a:r>
              <a:rPr lang="en-US" altLang="ko-KR" dirty="0"/>
              <a:t> </a:t>
            </a:r>
            <a:r>
              <a:rPr lang="ko-KR" altLang="en-US" dirty="0"/>
              <a:t>후 실행 종료하면 </a:t>
            </a:r>
            <a:r>
              <a:rPr lang="ko-KR" altLang="en-US" dirty="0" err="1"/>
              <a:t>머지</a:t>
            </a:r>
            <a:r>
              <a:rPr lang="ko-KR" altLang="en-US" dirty="0"/>
              <a:t> 됨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D2A2C8-161D-8C27-69F4-87E721BAA6E9}"/>
              </a:ext>
            </a:extLst>
          </p:cNvPr>
          <p:cNvSpPr txBox="1"/>
          <p:nvPr/>
        </p:nvSpPr>
        <p:spPr>
          <a:xfrm>
            <a:off x="6725166" y="3333552"/>
            <a:ext cx="5574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4. </a:t>
            </a:r>
            <a:r>
              <a:rPr lang="en-US" altLang="ko-KR" dirty="0" err="1">
                <a:solidFill>
                  <a:srgbClr val="FF0000"/>
                </a:solidFill>
              </a:rPr>
              <a:t>vscode</a:t>
            </a:r>
            <a:r>
              <a:rPr lang="ko-KR" altLang="en-US" dirty="0">
                <a:solidFill>
                  <a:srgbClr val="FF0000"/>
                </a:solidFill>
              </a:rPr>
              <a:t>로 </a:t>
            </a:r>
            <a:r>
              <a:rPr lang="en-US" altLang="ko-KR" dirty="0">
                <a:solidFill>
                  <a:srgbClr val="FF0000"/>
                </a:solidFill>
              </a:rPr>
              <a:t>merge tool setting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5D205-6074-891C-860C-4F0745144F62}"/>
              </a:ext>
            </a:extLst>
          </p:cNvPr>
          <p:cNvSpPr txBox="1"/>
          <p:nvPr/>
        </p:nvSpPr>
        <p:spPr>
          <a:xfrm>
            <a:off x="6944422" y="3802566"/>
            <a:ext cx="487587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Menlo" panose="020B0609030804020204" pitchFamily="49" charset="0"/>
              </a:rPr>
              <a:t>[merge]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tool =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vscode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[</a:t>
            </a:r>
            <a:r>
              <a:rPr lang="en-US" b="0" dirty="0" err="1">
                <a:effectLst/>
                <a:latin typeface="Menlo" panose="020B0609030804020204" pitchFamily="49" charset="0"/>
              </a:rPr>
              <a:t>mergetool</a:t>
            </a:r>
            <a:r>
              <a:rPr lang="en-US" b="0" dirty="0">
                <a:effectLst/>
                <a:latin typeface="Menlo" panose="020B0609030804020204" pitchFamily="49" charset="0"/>
              </a:rPr>
              <a:t> "</a:t>
            </a:r>
            <a:r>
              <a:rPr lang="en-US" b="0" dirty="0" err="1">
                <a:effectLst/>
                <a:latin typeface="Menlo" panose="020B0609030804020204" pitchFamily="49" charset="0"/>
              </a:rPr>
              <a:t>vscode</a:t>
            </a:r>
            <a:r>
              <a:rPr lang="en-US" b="0" dirty="0">
                <a:effectLst/>
                <a:latin typeface="Menlo" panose="020B0609030804020204" pitchFamily="49" charset="0"/>
              </a:rPr>
              <a:t>"]</a:t>
            </a:r>
          </a:p>
          <a:p>
            <a:r>
              <a:rPr lang="en-US" b="0" dirty="0" err="1">
                <a:effectLst/>
                <a:latin typeface="Menlo" panose="020B0609030804020204" pitchFamily="49" charset="0"/>
              </a:rPr>
              <a:t>cmd</a:t>
            </a:r>
            <a:r>
              <a:rPr lang="en-US" b="0" dirty="0">
                <a:effectLst/>
                <a:latin typeface="Menlo" panose="020B0609030804020204" pitchFamily="49" charset="0"/>
              </a:rPr>
              <a:t> = code --wait $MERGED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[</a:t>
            </a:r>
            <a:r>
              <a:rPr lang="en-US" b="0" dirty="0" err="1">
                <a:effectLst/>
                <a:latin typeface="Menlo" panose="020B0609030804020204" pitchFamily="49" charset="0"/>
              </a:rPr>
              <a:t>mergetool</a:t>
            </a:r>
            <a:r>
              <a:rPr lang="en-US" dirty="0">
                <a:latin typeface="Menlo" panose="020B0609030804020204" pitchFamily="49" charset="0"/>
              </a:rPr>
              <a:t>]</a:t>
            </a:r>
          </a:p>
          <a:p>
            <a:r>
              <a:rPr lang="en-US" b="0" dirty="0" err="1">
                <a:effectLst/>
                <a:latin typeface="Menlo" panose="020B0609030804020204" pitchFamily="49" charset="0"/>
              </a:rPr>
              <a:t>keepBackup</a:t>
            </a:r>
            <a:r>
              <a:rPr lang="en-US" b="0" dirty="0">
                <a:effectLst/>
                <a:latin typeface="Menlo" panose="020B0609030804020204" pitchFamily="49" charset="0"/>
              </a:rPr>
              <a:t> = false</a:t>
            </a:r>
          </a:p>
        </p:txBody>
      </p:sp>
    </p:spTree>
    <p:extLst>
      <p:ext uri="{BB962C8B-B14F-4D97-AF65-F5344CB8AC3E}">
        <p14:creationId xmlns:p14="http://schemas.microsoft.com/office/powerpoint/2010/main" val="85285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12E58-4923-2717-E2BF-1DD3DED4C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KR" dirty="0"/>
              <a:t> (No Fast Forward)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DFF17F-FA9C-B07F-4679-B9CB887C0B0F}"/>
              </a:ext>
            </a:extLst>
          </p:cNvPr>
          <p:cNvSpPr txBox="1"/>
          <p:nvPr/>
        </p:nvSpPr>
        <p:spPr>
          <a:xfrm>
            <a:off x="307522" y="1489302"/>
            <a:ext cx="3828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branch history</a:t>
            </a:r>
            <a:r>
              <a:rPr lang="ko-KR" altLang="en-US" dirty="0"/>
              <a:t>가 그대로 남아 있음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F9219-05A3-3EBA-0858-73BBEFA88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5" y="2020887"/>
            <a:ext cx="7251700" cy="2159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4EA4F2C-2BFB-363A-E331-384DD00C32AF}"/>
              </a:ext>
            </a:extLst>
          </p:cNvPr>
          <p:cNvGrpSpPr/>
          <p:nvPr/>
        </p:nvGrpSpPr>
        <p:grpSpPr>
          <a:xfrm>
            <a:off x="897600" y="5091188"/>
            <a:ext cx="3200399" cy="503583"/>
            <a:chOff x="783300" y="4054220"/>
            <a:chExt cx="3200399" cy="50358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FC83EFD-808B-CE57-D445-E163D630C75B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958F0E0-1786-3564-AF08-7275D0D11FC3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ED4350B-008F-D5C1-2F55-188797D07960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2A1CCB3-229D-EECC-2859-8018F954F685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E3020C3A-C4D9-81F0-7D5C-2646D5BB8086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20713626-86E0-42C8-8E2D-F1205CB031B5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1BC70F01-5FCE-7E2E-6073-235DE5D7F412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04F135C-629A-F512-C628-C74198F23477}"/>
              </a:ext>
            </a:extLst>
          </p:cNvPr>
          <p:cNvSpPr txBox="1"/>
          <p:nvPr/>
        </p:nvSpPr>
        <p:spPr>
          <a:xfrm>
            <a:off x="6795407" y="4336018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CC1EF0CA-2AA1-CD59-2CE4-2B1B659D4FA8}"/>
              </a:ext>
            </a:extLst>
          </p:cNvPr>
          <p:cNvSpPr/>
          <p:nvPr/>
        </p:nvSpPr>
        <p:spPr>
          <a:xfrm>
            <a:off x="7067550" y="4732666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9F61E3EA-DD4F-378D-12B9-19C484EDB21C}"/>
              </a:ext>
            </a:extLst>
          </p:cNvPr>
          <p:cNvSpPr/>
          <p:nvPr/>
        </p:nvSpPr>
        <p:spPr>
          <a:xfrm rot="12461135">
            <a:off x="3871263" y="5653372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C7E0E6-C428-03F1-6E64-0735491CBDB1}"/>
              </a:ext>
            </a:extLst>
          </p:cNvPr>
          <p:cNvSpPr/>
          <p:nvPr/>
        </p:nvSpPr>
        <p:spPr>
          <a:xfrm>
            <a:off x="4618355" y="5672213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A4177783-FA09-C7C6-9863-8994FD0ABC89}"/>
              </a:ext>
            </a:extLst>
          </p:cNvPr>
          <p:cNvSpPr/>
          <p:nvPr/>
        </p:nvSpPr>
        <p:spPr>
          <a:xfrm rot="10800000" flipV="1">
            <a:off x="5186362" y="5823279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730B225-51FF-FA52-8685-9FF9C3026865}"/>
              </a:ext>
            </a:extLst>
          </p:cNvPr>
          <p:cNvSpPr/>
          <p:nvPr/>
        </p:nvSpPr>
        <p:spPr>
          <a:xfrm>
            <a:off x="5756592" y="5724601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B3EEC5-F4FE-04B1-BC8A-1D594B46C000}"/>
              </a:ext>
            </a:extLst>
          </p:cNvPr>
          <p:cNvSpPr txBox="1"/>
          <p:nvPr/>
        </p:nvSpPr>
        <p:spPr>
          <a:xfrm>
            <a:off x="5676219" y="6488668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9870BD66-BBC4-30A1-6F44-00AFFABC858F}"/>
              </a:ext>
            </a:extLst>
          </p:cNvPr>
          <p:cNvSpPr/>
          <p:nvPr/>
        </p:nvSpPr>
        <p:spPr>
          <a:xfrm rot="10800000">
            <a:off x="5872161" y="6223329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C52CB8DD-2772-129E-81D2-0D1AF0604DEE}"/>
              </a:ext>
            </a:extLst>
          </p:cNvPr>
          <p:cNvSpPr/>
          <p:nvPr/>
        </p:nvSpPr>
        <p:spPr>
          <a:xfrm rot="10800000" flipV="1">
            <a:off x="4195761" y="5232729"/>
            <a:ext cx="2576513" cy="225096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0D61EA-191C-B370-3049-5BEC11AF259E}"/>
              </a:ext>
            </a:extLst>
          </p:cNvPr>
          <p:cNvSpPr/>
          <p:nvPr/>
        </p:nvSpPr>
        <p:spPr>
          <a:xfrm>
            <a:off x="6823392" y="5057776"/>
            <a:ext cx="677546" cy="651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en-KR" dirty="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34A75BA6-6E93-D08A-F581-62CDDCC3C08F}"/>
              </a:ext>
            </a:extLst>
          </p:cNvPr>
          <p:cNvSpPr/>
          <p:nvPr/>
        </p:nvSpPr>
        <p:spPr>
          <a:xfrm rot="8757723">
            <a:off x="6175447" y="5515578"/>
            <a:ext cx="565231" cy="234857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8760A48-AA75-82BF-730C-172D91E61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4043" y="2057399"/>
            <a:ext cx="3817769" cy="226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88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1012B-AC49-6ADD-AC0F-96AF343FB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(3</a:t>
            </a:r>
            <a:r>
              <a:rPr lang="ko-KR" altLang="en-US" dirty="0"/>
              <a:t> </a:t>
            </a:r>
            <a:r>
              <a:rPr lang="en-US" altLang="ko-KR" dirty="0"/>
              <a:t>way merge)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72988-5C1D-D0B0-2215-F93790809364}"/>
              </a:ext>
            </a:extLst>
          </p:cNvPr>
          <p:cNvSpPr txBox="1"/>
          <p:nvPr/>
        </p:nvSpPr>
        <p:spPr>
          <a:xfrm>
            <a:off x="307522" y="1489302"/>
            <a:ext cx="6650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Fast Forward Merger</a:t>
            </a:r>
            <a:r>
              <a:rPr lang="ko-KR" altLang="en-US" dirty="0"/>
              <a:t>가 아래와 같은 경우에서는 실행 되지 않음</a:t>
            </a:r>
            <a:endParaRPr lang="en-US" altLang="ko-KR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3408E1F-A51C-AB56-3161-02C407DA2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564" y="4493011"/>
            <a:ext cx="5524500" cy="1752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C3E49AC-DE42-8849-53E4-F7CB0D5A4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903" y="2991624"/>
            <a:ext cx="2489200" cy="31496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9EF1A68-1886-397D-21B6-5BF09E12D581}"/>
              </a:ext>
            </a:extLst>
          </p:cNvPr>
          <p:cNvGrpSpPr/>
          <p:nvPr/>
        </p:nvGrpSpPr>
        <p:grpSpPr>
          <a:xfrm>
            <a:off x="1254439" y="1826995"/>
            <a:ext cx="5409548" cy="2566583"/>
            <a:chOff x="1254439" y="1826995"/>
            <a:chExt cx="5409548" cy="25665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20BC498-D649-FE89-F7F8-F102FB2C0478}"/>
                </a:ext>
              </a:extLst>
            </p:cNvPr>
            <p:cNvSpPr/>
            <p:nvPr/>
          </p:nvSpPr>
          <p:spPr>
            <a:xfrm>
              <a:off x="1254439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1AB5CBE-CC4E-A1D2-0473-AE821A3D0CC6}"/>
                </a:ext>
              </a:extLst>
            </p:cNvPr>
            <p:cNvSpPr/>
            <p:nvPr/>
          </p:nvSpPr>
          <p:spPr>
            <a:xfrm>
              <a:off x="2153378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6E9288F-1A1D-7746-1EAF-C23E88FC57FB}"/>
                </a:ext>
              </a:extLst>
            </p:cNvPr>
            <p:cNvSpPr/>
            <p:nvPr/>
          </p:nvSpPr>
          <p:spPr>
            <a:xfrm>
              <a:off x="3052317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86A0FF-E553-4AFD-2AA9-0D62392EEC65}"/>
                </a:ext>
              </a:extLst>
            </p:cNvPr>
            <p:cNvSpPr/>
            <p:nvPr/>
          </p:nvSpPr>
          <p:spPr>
            <a:xfrm>
              <a:off x="3951256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72951E03-0F9D-3330-FD11-CA9A948834D2}"/>
                </a:ext>
              </a:extLst>
            </p:cNvPr>
            <p:cNvSpPr/>
            <p:nvPr/>
          </p:nvSpPr>
          <p:spPr>
            <a:xfrm rot="10800000">
              <a:off x="1758020" y="279782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D7EDC88D-F5CD-7486-5D98-6B39D1EFD964}"/>
                </a:ext>
              </a:extLst>
            </p:cNvPr>
            <p:cNvSpPr/>
            <p:nvPr/>
          </p:nvSpPr>
          <p:spPr>
            <a:xfrm rot="10800000">
              <a:off x="2679046" y="280445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AA3A2C2D-DC8A-2A7E-63CA-A5736C4CA2E3}"/>
                </a:ext>
              </a:extLst>
            </p:cNvPr>
            <p:cNvSpPr/>
            <p:nvPr/>
          </p:nvSpPr>
          <p:spPr>
            <a:xfrm rot="10800000">
              <a:off x="3547064" y="281108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DA950E99-DC56-6BE7-79C4-02028BE3D68A}"/>
                </a:ext>
              </a:extLst>
            </p:cNvPr>
            <p:cNvSpPr/>
            <p:nvPr/>
          </p:nvSpPr>
          <p:spPr>
            <a:xfrm rot="12461135">
              <a:off x="4250403" y="3188950"/>
              <a:ext cx="586438" cy="25563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E70EC1E-DD13-0308-CBE9-1240D364B20A}"/>
                </a:ext>
              </a:extLst>
            </p:cNvPr>
            <p:cNvSpPr/>
            <p:nvPr/>
          </p:nvSpPr>
          <p:spPr>
            <a:xfrm>
              <a:off x="4997495" y="32077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e</a:t>
              </a:r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0C8C6CE5-4E28-BE11-AE6E-13C3DD8C11A2}"/>
                </a:ext>
              </a:extLst>
            </p:cNvPr>
            <p:cNvSpPr/>
            <p:nvPr/>
          </p:nvSpPr>
          <p:spPr>
            <a:xfrm rot="10800000" flipV="1">
              <a:off x="5565502" y="3358857"/>
              <a:ext cx="470421" cy="214312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080682-DBAD-542A-2DB4-89EEF39EA864}"/>
                </a:ext>
              </a:extLst>
            </p:cNvPr>
            <p:cNvSpPr/>
            <p:nvPr/>
          </p:nvSpPr>
          <p:spPr>
            <a:xfrm>
              <a:off x="6135732" y="3260179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f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99156A-61DA-2E0F-C7F0-F84BE8C97178}"/>
                </a:ext>
              </a:extLst>
            </p:cNvPr>
            <p:cNvSpPr txBox="1"/>
            <p:nvPr/>
          </p:nvSpPr>
          <p:spPr>
            <a:xfrm>
              <a:off x="6055359" y="4024246"/>
              <a:ext cx="60862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fix-a</a:t>
              </a:r>
              <a:endParaRPr lang="en-KR" dirty="0"/>
            </a:p>
          </p:txBody>
        </p:sp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8E3E6E7D-162B-FE92-8E0B-30432BAD8E0D}"/>
                </a:ext>
              </a:extLst>
            </p:cNvPr>
            <p:cNvSpPr/>
            <p:nvPr/>
          </p:nvSpPr>
          <p:spPr>
            <a:xfrm rot="10800000">
              <a:off x="6251301" y="3758907"/>
              <a:ext cx="257175" cy="285750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AE0CFF9-754F-0A98-AB39-7E58814E11A8}"/>
                </a:ext>
              </a:extLst>
            </p:cNvPr>
            <p:cNvSpPr/>
            <p:nvPr/>
          </p:nvSpPr>
          <p:spPr>
            <a:xfrm>
              <a:off x="4873087" y="2611894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  <a:endParaRPr lang="en-KR" dirty="0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222288A7-2F62-A636-0C63-DC927B19915A}"/>
                </a:ext>
              </a:extLst>
            </p:cNvPr>
            <p:cNvSpPr/>
            <p:nvPr/>
          </p:nvSpPr>
          <p:spPr>
            <a:xfrm rot="10800000">
              <a:off x="4468895" y="280736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F5DBC4-851D-610C-8CA1-3BC947C836AF}"/>
                </a:ext>
              </a:extLst>
            </p:cNvPr>
            <p:cNvSpPr txBox="1"/>
            <p:nvPr/>
          </p:nvSpPr>
          <p:spPr>
            <a:xfrm>
              <a:off x="4698978" y="1826995"/>
              <a:ext cx="874663" cy="369332"/>
            </a:xfrm>
            <a:prstGeom prst="rect">
              <a:avLst/>
            </a:prstGeom>
            <a:solidFill>
              <a:srgbClr val="00B05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Master</a:t>
              </a:r>
              <a:endParaRPr lang="en-KR" dirty="0">
                <a:solidFill>
                  <a:schemeClr val="bg1"/>
                </a:solidFill>
              </a:endParaRP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02084FF6-A306-49C6-779F-B588869F7220}"/>
                </a:ext>
              </a:extLst>
            </p:cNvPr>
            <p:cNvSpPr/>
            <p:nvPr/>
          </p:nvSpPr>
          <p:spPr>
            <a:xfrm>
              <a:off x="4971121" y="2223643"/>
              <a:ext cx="261937" cy="276225"/>
            </a:xfrm>
            <a:prstGeom prst="down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</p:spTree>
    <p:extLst>
      <p:ext uri="{BB962C8B-B14F-4D97-AF65-F5344CB8AC3E}">
        <p14:creationId xmlns:p14="http://schemas.microsoft.com/office/powerpoint/2010/main" val="33120693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1012B-AC49-6ADD-AC0F-96AF343FB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(3</a:t>
            </a:r>
            <a:r>
              <a:rPr lang="ko-KR" altLang="en-US" dirty="0"/>
              <a:t> </a:t>
            </a:r>
            <a:r>
              <a:rPr lang="en-US" altLang="ko-KR" dirty="0"/>
              <a:t>way merge)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72988-5C1D-D0B0-2215-F93790809364}"/>
              </a:ext>
            </a:extLst>
          </p:cNvPr>
          <p:cNvSpPr txBox="1"/>
          <p:nvPr/>
        </p:nvSpPr>
        <p:spPr>
          <a:xfrm>
            <a:off x="307522" y="1489302"/>
            <a:ext cx="1841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git merge </a:t>
            </a:r>
            <a:r>
              <a:rPr lang="ko-KR" altLang="en-US" dirty="0"/>
              <a:t>실행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B80A2-5854-7189-0761-CBC8B384BD72}"/>
              </a:ext>
            </a:extLst>
          </p:cNvPr>
          <p:cNvSpPr txBox="1"/>
          <p:nvPr/>
        </p:nvSpPr>
        <p:spPr>
          <a:xfrm>
            <a:off x="504526" y="1831273"/>
            <a:ext cx="1614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merge</a:t>
            </a:r>
            <a:r>
              <a:rPr lang="ko-KR" altLang="en-US" dirty="0"/>
              <a:t> </a:t>
            </a:r>
            <a:r>
              <a:rPr lang="en-US" altLang="ko-KR" dirty="0"/>
              <a:t>fix-a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E8A1C5-9064-139F-C768-46EC2C2C2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49" y="3068624"/>
            <a:ext cx="7772400" cy="28171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1745F7-6B4C-F5FC-037E-2005494B0067}"/>
              </a:ext>
            </a:extLst>
          </p:cNvPr>
          <p:cNvSpPr txBox="1"/>
          <p:nvPr/>
        </p:nvSpPr>
        <p:spPr>
          <a:xfrm>
            <a:off x="303804" y="2243868"/>
            <a:ext cx="4990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 err="1"/>
              <a:t>Vscode</a:t>
            </a:r>
            <a:r>
              <a:rPr lang="ko-KR" altLang="en-US" dirty="0"/>
              <a:t>가 뜨면서 </a:t>
            </a:r>
            <a:r>
              <a:rPr lang="en-US" altLang="ko-KR" dirty="0" err="1"/>
              <a:t>comit</a:t>
            </a:r>
            <a:r>
              <a:rPr lang="en-US" altLang="ko-KR" dirty="0"/>
              <a:t> message </a:t>
            </a:r>
            <a:r>
              <a:rPr lang="ko-KR" altLang="en-US" dirty="0"/>
              <a:t>남길 수 있음</a:t>
            </a:r>
            <a:endParaRPr lang="en-US" altLang="ko-KR" dirty="0"/>
          </a:p>
          <a:p>
            <a:r>
              <a:rPr lang="ko-KR" altLang="en-US" dirty="0"/>
              <a:t>    여기서는 </a:t>
            </a:r>
            <a:r>
              <a:rPr lang="en-US" altLang="ko-KR" dirty="0"/>
              <a:t>h </a:t>
            </a:r>
            <a:r>
              <a:rPr lang="ko-KR" altLang="en-US" dirty="0"/>
              <a:t>입력 후 </a:t>
            </a:r>
            <a:r>
              <a:rPr lang="en-US" altLang="ko-KR" dirty="0" err="1"/>
              <a:t>vscode</a:t>
            </a:r>
            <a:r>
              <a:rPr lang="en-US" altLang="ko-KR" dirty="0"/>
              <a:t> </a:t>
            </a:r>
            <a:r>
              <a:rPr lang="ko-KR" altLang="en-US" dirty="0"/>
              <a:t>닫음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6551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12F4-3AF0-4D1A-3D29-15CA0D283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(3</a:t>
            </a:r>
            <a:r>
              <a:rPr lang="ko-KR" altLang="en-US" dirty="0"/>
              <a:t> </a:t>
            </a:r>
            <a:r>
              <a:rPr lang="en-US" altLang="ko-KR" dirty="0"/>
              <a:t>way merge)</a:t>
            </a:r>
            <a:endParaRPr lang="en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D6F0AA-1606-D886-C513-7ABF030E0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87" y="1857762"/>
            <a:ext cx="4204010" cy="17793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79EC7F-91EB-9022-DD2F-98031D0F3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528" y="583271"/>
            <a:ext cx="2806700" cy="33274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02FA155-07CC-88DD-5967-3226306BA12A}"/>
              </a:ext>
            </a:extLst>
          </p:cNvPr>
          <p:cNvGrpSpPr/>
          <p:nvPr/>
        </p:nvGrpSpPr>
        <p:grpSpPr>
          <a:xfrm>
            <a:off x="1254439" y="4968521"/>
            <a:ext cx="3200399" cy="503583"/>
            <a:chOff x="783300" y="4054220"/>
            <a:chExt cx="3200399" cy="50358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D99BD93-CF81-6DE1-E365-51BFCDA0763D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F233514-D76F-4471-F309-D2D7A87813C0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F48487D-CFC9-2886-1A43-A58D518B1AEB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DBE6035-8294-B69D-553D-901E752ED5AF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C8976950-A395-949F-E5E3-E4679899D079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FE29F30C-4AC0-CDCF-D7F5-51388B3B3642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262A2EC2-9DFA-703C-2448-E33F870B3E24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10869B2-606F-6D0F-770C-3D63F56451B1}"/>
              </a:ext>
            </a:extLst>
          </p:cNvPr>
          <p:cNvSpPr/>
          <p:nvPr/>
        </p:nvSpPr>
        <p:spPr>
          <a:xfrm rot="12461135">
            <a:off x="4250403" y="5541861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860C66F-ED9F-27A5-5839-508FC9F2BDF5}"/>
              </a:ext>
            </a:extLst>
          </p:cNvPr>
          <p:cNvSpPr/>
          <p:nvPr/>
        </p:nvSpPr>
        <p:spPr>
          <a:xfrm>
            <a:off x="4997495" y="556070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1BF4B03-D20B-34E1-50C8-3D53D365E3EB}"/>
              </a:ext>
            </a:extLst>
          </p:cNvPr>
          <p:cNvSpPr/>
          <p:nvPr/>
        </p:nvSpPr>
        <p:spPr>
          <a:xfrm rot="10800000" flipV="1">
            <a:off x="5565502" y="5711768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45555A-D7BA-DE71-4388-99B8848853DA}"/>
              </a:ext>
            </a:extLst>
          </p:cNvPr>
          <p:cNvSpPr/>
          <p:nvPr/>
        </p:nvSpPr>
        <p:spPr>
          <a:xfrm>
            <a:off x="6135732" y="5613090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718596-9283-7AB6-BEA1-4F96E07E0054}"/>
              </a:ext>
            </a:extLst>
          </p:cNvPr>
          <p:cNvSpPr txBox="1"/>
          <p:nvPr/>
        </p:nvSpPr>
        <p:spPr>
          <a:xfrm>
            <a:off x="6055359" y="6377157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8DD78F99-3D84-1F3D-65D2-F8E697E95C65}"/>
              </a:ext>
            </a:extLst>
          </p:cNvPr>
          <p:cNvSpPr/>
          <p:nvPr/>
        </p:nvSpPr>
        <p:spPr>
          <a:xfrm rot="10800000">
            <a:off x="6251301" y="6111818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52AFBF-5E0F-FF3B-0343-168BE4FB6FB8}"/>
              </a:ext>
            </a:extLst>
          </p:cNvPr>
          <p:cNvSpPr/>
          <p:nvPr/>
        </p:nvSpPr>
        <p:spPr>
          <a:xfrm>
            <a:off x="4873087" y="496480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en-KR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348C0C9A-0346-5E43-C516-C302B03B5BEB}"/>
              </a:ext>
            </a:extLst>
          </p:cNvPr>
          <p:cNvSpPr/>
          <p:nvPr/>
        </p:nvSpPr>
        <p:spPr>
          <a:xfrm rot="10800000">
            <a:off x="4468895" y="5160277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893D4E4-2BAD-5CBB-2E5C-A83A95877BA2}"/>
              </a:ext>
            </a:extLst>
          </p:cNvPr>
          <p:cNvSpPr/>
          <p:nvPr/>
        </p:nvSpPr>
        <p:spPr>
          <a:xfrm rot="10800000">
            <a:off x="5424182" y="5167710"/>
            <a:ext cx="1902168" cy="15142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F1C2406-DB03-1EDE-EF33-D651568D1738}"/>
              </a:ext>
            </a:extLst>
          </p:cNvPr>
          <p:cNvSpPr/>
          <p:nvPr/>
        </p:nvSpPr>
        <p:spPr>
          <a:xfrm>
            <a:off x="7378395" y="4961088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endParaRPr lang="en-KR" dirty="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96757BC8-84A1-2752-BDE6-0FE7D22FAC53}"/>
              </a:ext>
            </a:extLst>
          </p:cNvPr>
          <p:cNvSpPr/>
          <p:nvPr/>
        </p:nvSpPr>
        <p:spPr>
          <a:xfrm rot="8629962">
            <a:off x="6789165" y="5515841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500BCD-39AF-0F36-2CF4-69B7338AF91F}"/>
              </a:ext>
            </a:extLst>
          </p:cNvPr>
          <p:cNvSpPr txBox="1"/>
          <p:nvPr/>
        </p:nvSpPr>
        <p:spPr>
          <a:xfrm>
            <a:off x="7252607" y="4235657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1F0EC9A8-A2BA-88C0-6B43-F42A2C227416}"/>
              </a:ext>
            </a:extLst>
          </p:cNvPr>
          <p:cNvSpPr/>
          <p:nvPr/>
        </p:nvSpPr>
        <p:spPr>
          <a:xfrm>
            <a:off x="7524750" y="4632305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90320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CF985-9AB7-DA36-0CF0-A3A0D4C0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소개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호스팅 플랫폼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CF500-FB00-B1B3-5772-28DFAC187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정의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의 기능을 기반으로 하는 웹 기반 호스팅 서비스로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개인 및 팀이 소프트웨어 프로젝트를 관리하고 협업할 수 있는 플랫폼입니다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시작 연도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2008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주요 서비스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호스팅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사용자는 코드를 공개적으로 또는 비공개적으로 호스팅할 수 있으며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백업 및 프로젝트 공유가 가능합니다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풀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리퀘스트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및 이슈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트래킹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코드 변경 제안과 검토를 위한 시스템과 함께 프로젝트 관련 문제를 관리하고 추적할 수 있는 기능을 제공합니다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소셜 네트워킹 기능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다른 개발자를 팔로우하고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프로젝트를 탐색하며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커뮤니티 활동에 참여할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br>
              <a:rPr lang="ko-KR" altLang="en-US" dirty="0"/>
            </a:b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511339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0BDDA-4DCC-365B-2460-C92095817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Merge conflict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190130-FA46-8A64-92A2-AD3EC998A5F2}"/>
              </a:ext>
            </a:extLst>
          </p:cNvPr>
          <p:cNvSpPr txBox="1"/>
          <p:nvPr/>
        </p:nvSpPr>
        <p:spPr>
          <a:xfrm>
            <a:off x="359229" y="1393372"/>
            <a:ext cx="678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아래와 같은 상황에서 </a:t>
            </a:r>
            <a:r>
              <a:rPr lang="en-US" altLang="ko-KR" dirty="0"/>
              <a:t>merge</a:t>
            </a:r>
            <a:r>
              <a:rPr lang="ko-KR" altLang="en-US" dirty="0" err="1"/>
              <a:t>를</a:t>
            </a:r>
            <a:r>
              <a:rPr lang="ko-KR" altLang="en-US" dirty="0"/>
              <a:t> 하면 </a:t>
            </a:r>
            <a:r>
              <a:rPr lang="en-US" altLang="ko-KR" dirty="0"/>
              <a:t>merge conflict</a:t>
            </a:r>
            <a:r>
              <a:rPr lang="ko-KR" altLang="en-US" dirty="0"/>
              <a:t>가 일어 난다</a:t>
            </a:r>
            <a:r>
              <a:rPr lang="en-US" altLang="ko-KR" dirty="0"/>
              <a:t>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59FCF4E-3125-F046-3B5F-DE74FF69A16A}"/>
              </a:ext>
            </a:extLst>
          </p:cNvPr>
          <p:cNvGrpSpPr/>
          <p:nvPr/>
        </p:nvGrpSpPr>
        <p:grpSpPr>
          <a:xfrm>
            <a:off x="1254439" y="2615610"/>
            <a:ext cx="3200399" cy="503583"/>
            <a:chOff x="783300" y="4054220"/>
            <a:chExt cx="3200399" cy="5035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BA2AA04-8702-720A-EA24-921572D75FD0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04CAAAB-FFA9-9C44-CCD7-009004721CDB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DAF86C4-6B65-366F-C3EB-4A0180BF533A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986DE83-8195-22EE-1CFD-055F09486E80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6CBBD750-DC4B-D081-D7CA-EA0F32E606FC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63E6208F-EE4E-368E-8162-94BBCEDACA76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AEC5B4FC-237A-1290-104C-945F16075283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9D9A260-A20B-EA9C-E739-6232323E4557}"/>
              </a:ext>
            </a:extLst>
          </p:cNvPr>
          <p:cNvSpPr/>
          <p:nvPr/>
        </p:nvSpPr>
        <p:spPr>
          <a:xfrm rot="12461135">
            <a:off x="4250403" y="3188950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511553D-7CF5-8BE1-D045-C14B8F915407}"/>
              </a:ext>
            </a:extLst>
          </p:cNvPr>
          <p:cNvSpPr/>
          <p:nvPr/>
        </p:nvSpPr>
        <p:spPr>
          <a:xfrm>
            <a:off x="4997495" y="3207791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354BBB3D-9006-9761-AED4-6ED07B9398F9}"/>
              </a:ext>
            </a:extLst>
          </p:cNvPr>
          <p:cNvSpPr/>
          <p:nvPr/>
        </p:nvSpPr>
        <p:spPr>
          <a:xfrm rot="10800000" flipV="1">
            <a:off x="5565502" y="3358857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7F61754-67EB-E776-E2C6-59DBFE852165}"/>
              </a:ext>
            </a:extLst>
          </p:cNvPr>
          <p:cNvSpPr/>
          <p:nvPr/>
        </p:nvSpPr>
        <p:spPr>
          <a:xfrm>
            <a:off x="6135732" y="326017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65970E-802D-2A12-E31F-FBDF02689518}"/>
              </a:ext>
            </a:extLst>
          </p:cNvPr>
          <p:cNvSpPr txBox="1"/>
          <p:nvPr/>
        </p:nvSpPr>
        <p:spPr>
          <a:xfrm>
            <a:off x="6055359" y="4024246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7ABF3E44-706E-75F4-4A6D-9D7F9A1FE095}"/>
              </a:ext>
            </a:extLst>
          </p:cNvPr>
          <p:cNvSpPr/>
          <p:nvPr/>
        </p:nvSpPr>
        <p:spPr>
          <a:xfrm rot="10800000">
            <a:off x="6251301" y="3758907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FDD6A98-72F9-FC0B-33BF-10B8630E66E2}"/>
              </a:ext>
            </a:extLst>
          </p:cNvPr>
          <p:cNvSpPr/>
          <p:nvPr/>
        </p:nvSpPr>
        <p:spPr>
          <a:xfrm>
            <a:off x="4873087" y="2611894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en-KR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2AA6C0EF-9C7E-BF40-35C1-C37239E773E0}"/>
              </a:ext>
            </a:extLst>
          </p:cNvPr>
          <p:cNvSpPr/>
          <p:nvPr/>
        </p:nvSpPr>
        <p:spPr>
          <a:xfrm rot="10800000">
            <a:off x="4468895" y="2807366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7FA500-924E-0C26-FE62-EBCF6D6AD65E}"/>
              </a:ext>
            </a:extLst>
          </p:cNvPr>
          <p:cNvSpPr txBox="1"/>
          <p:nvPr/>
        </p:nvSpPr>
        <p:spPr>
          <a:xfrm>
            <a:off x="4698978" y="1826995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2A285A66-DEA3-4D9D-8E48-ACACA458DAEA}"/>
              </a:ext>
            </a:extLst>
          </p:cNvPr>
          <p:cNvSpPr/>
          <p:nvPr/>
        </p:nvSpPr>
        <p:spPr>
          <a:xfrm>
            <a:off x="4971121" y="2223643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D373C9D-E799-AD46-FAA4-6B5EDA95A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809" y="3653728"/>
            <a:ext cx="1270000" cy="9779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617A6AE-015E-175D-F8CC-640E114B4AD2}"/>
              </a:ext>
            </a:extLst>
          </p:cNvPr>
          <p:cNvCxnSpPr>
            <a:endCxn id="22" idx="0"/>
          </p:cNvCxnSpPr>
          <p:nvPr/>
        </p:nvCxnSpPr>
        <p:spPr>
          <a:xfrm flipH="1">
            <a:off x="2984809" y="3178098"/>
            <a:ext cx="1096537" cy="4756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2287E74-F9E3-6B0D-1B3E-96D1F3C89D01}"/>
              </a:ext>
            </a:extLst>
          </p:cNvPr>
          <p:cNvSpPr txBox="1"/>
          <p:nvPr/>
        </p:nvSpPr>
        <p:spPr>
          <a:xfrm>
            <a:off x="2297151" y="3345366"/>
            <a:ext cx="62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d.txt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B7E02A4-014C-A6D5-4B2A-AEC372CD0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85" y="4598329"/>
            <a:ext cx="3873500" cy="9398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590338A-3015-1E5F-7F9D-4EE6C5A1E2DA}"/>
              </a:ext>
            </a:extLst>
          </p:cNvPr>
          <p:cNvSpPr txBox="1"/>
          <p:nvPr/>
        </p:nvSpPr>
        <p:spPr>
          <a:xfrm>
            <a:off x="308517" y="4200292"/>
            <a:ext cx="62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d.txt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9FEA8BB-A620-4F55-C572-E8D64DF986E0}"/>
              </a:ext>
            </a:extLst>
          </p:cNvPr>
          <p:cNvCxnSpPr>
            <a:cxnSpLocks/>
          </p:cNvCxnSpPr>
          <p:nvPr/>
        </p:nvCxnSpPr>
        <p:spPr>
          <a:xfrm flipH="1">
            <a:off x="4137102" y="3709639"/>
            <a:ext cx="899532" cy="8512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985E914-0A6B-8075-1F4C-573AA1034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9611" y="5414226"/>
            <a:ext cx="3873500" cy="1092200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F57176-C26C-3F4C-E8FD-AC50C3A5EEEE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6092283" y="3728224"/>
            <a:ext cx="104078" cy="16860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9E90FE5A-CDF4-275B-B914-9561A92E9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975" y="1990648"/>
            <a:ext cx="3289300" cy="10033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AA6980B-0313-8100-9E7B-6C7B25100A31}"/>
              </a:ext>
            </a:extLst>
          </p:cNvPr>
          <p:cNvSpPr txBox="1"/>
          <p:nvPr/>
        </p:nvSpPr>
        <p:spPr>
          <a:xfrm>
            <a:off x="4230030" y="5055219"/>
            <a:ext cx="62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d.txt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9FEFC0-E614-C4C0-E9F3-C8D43541BC4A}"/>
              </a:ext>
            </a:extLst>
          </p:cNvPr>
          <p:cNvSpPr txBox="1"/>
          <p:nvPr/>
        </p:nvSpPr>
        <p:spPr>
          <a:xfrm>
            <a:off x="6032811" y="1628077"/>
            <a:ext cx="62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d.txt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7A981E7-BA7C-9B41-B65E-D6A3C4A0C91A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5389756" y="2492298"/>
            <a:ext cx="656219" cy="332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7218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296AF-6C36-8E6F-3FFF-87965CC54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Merge conflict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9EC817-BD24-00E4-6D09-4B3B1A19E3F6}"/>
              </a:ext>
            </a:extLst>
          </p:cNvPr>
          <p:cNvSpPr txBox="1"/>
          <p:nvPr/>
        </p:nvSpPr>
        <p:spPr>
          <a:xfrm>
            <a:off x="336926" y="1839421"/>
            <a:ext cx="3305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Master</a:t>
            </a:r>
            <a:r>
              <a:rPr lang="ko-KR" altLang="en-US" dirty="0"/>
              <a:t>로 이동 후 </a:t>
            </a:r>
            <a:r>
              <a:rPr lang="en-US" altLang="ko-KR" dirty="0"/>
              <a:t>merge</a:t>
            </a:r>
            <a:r>
              <a:rPr lang="ko-KR" altLang="en-US" dirty="0"/>
              <a:t> 실행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D03D77-62CD-38D2-02BB-DBCC2F04CF20}"/>
              </a:ext>
            </a:extLst>
          </p:cNvPr>
          <p:cNvSpPr txBox="1"/>
          <p:nvPr/>
        </p:nvSpPr>
        <p:spPr>
          <a:xfrm>
            <a:off x="656594" y="2203694"/>
            <a:ext cx="2153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checkout master</a:t>
            </a:r>
          </a:p>
          <a:p>
            <a:r>
              <a:rPr lang="en-US" altLang="ko-KR" dirty="0"/>
              <a:t>git merge fix-d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48AE4D-365D-3739-F90D-B14D26EAD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41" y="3255692"/>
            <a:ext cx="5079690" cy="9245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415EC4-928C-6D0D-85F0-CB55A812E942}"/>
              </a:ext>
            </a:extLst>
          </p:cNvPr>
          <p:cNvSpPr txBox="1"/>
          <p:nvPr/>
        </p:nvSpPr>
        <p:spPr>
          <a:xfrm>
            <a:off x="322058" y="2883918"/>
            <a:ext cx="3719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아래와 같은 메세지를 볼 수 있다</a:t>
            </a:r>
            <a:r>
              <a:rPr lang="en-US" altLang="ko-KR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02F5FA-B558-233A-3941-E4BA3E558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54" y="4629964"/>
            <a:ext cx="4772722" cy="2046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E78D54-CD6D-DF51-488E-4763CC9C3A08}"/>
              </a:ext>
            </a:extLst>
          </p:cNvPr>
          <p:cNvSpPr txBox="1"/>
          <p:nvPr/>
        </p:nvSpPr>
        <p:spPr>
          <a:xfrm>
            <a:off x="362946" y="4229499"/>
            <a:ext cx="2070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git status</a:t>
            </a:r>
            <a:r>
              <a:rPr lang="ko-KR" altLang="en-US" dirty="0"/>
              <a:t>로 보면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541556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E8130-6FEB-D597-41D5-6C168F278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Conflict</a:t>
            </a:r>
            <a:endParaRPr lang="en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750BDC-BE48-3CE6-68B3-D61A3042A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39" y="2817821"/>
            <a:ext cx="4453983" cy="18438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CD6795-554F-A151-4A4C-BC0138BB4B63}"/>
              </a:ext>
            </a:extLst>
          </p:cNvPr>
          <p:cNvSpPr txBox="1"/>
          <p:nvPr/>
        </p:nvSpPr>
        <p:spPr>
          <a:xfrm>
            <a:off x="441004" y="1519752"/>
            <a:ext cx="56884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editor(</a:t>
            </a:r>
            <a:r>
              <a:rPr lang="en-US" altLang="ko-KR" dirty="0" err="1"/>
              <a:t>vscode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en-US" altLang="ko-KR" dirty="0" err="1"/>
              <a:t>d.txt</a:t>
            </a:r>
            <a:r>
              <a:rPr lang="ko-KR" altLang="en-US" dirty="0" err="1"/>
              <a:t>를</a:t>
            </a:r>
            <a:r>
              <a:rPr lang="ko-KR" altLang="en-US" dirty="0"/>
              <a:t> 열어 보면 아래와 같이 나옴</a:t>
            </a:r>
            <a:endParaRPr lang="en-US" altLang="ko-KR" dirty="0"/>
          </a:p>
          <a:p>
            <a:r>
              <a:rPr lang="ko-KR" altLang="en-US" dirty="0"/>
              <a:t>  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 err="1"/>
              <a:t>vscode</a:t>
            </a:r>
            <a:r>
              <a:rPr lang="ko-KR" altLang="en-US" dirty="0"/>
              <a:t>로 열면 여러 옵션을 자동으로 수행함</a:t>
            </a:r>
            <a:endParaRPr lang="en-US" altLang="ko-KR" dirty="0"/>
          </a:p>
          <a:p>
            <a:r>
              <a:rPr lang="ko-KR" altLang="en-US" dirty="0"/>
              <a:t>  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ex)</a:t>
            </a:r>
            <a:r>
              <a:rPr lang="ko-KR" altLang="en-US" dirty="0"/>
              <a:t> </a:t>
            </a:r>
            <a:r>
              <a:rPr lang="en-US" altLang="ko-KR" dirty="0"/>
              <a:t> Accept current change, Accept incoming change</a:t>
            </a:r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4B888-2140-F5D9-E0E8-41218712C5E6}"/>
              </a:ext>
            </a:extLst>
          </p:cNvPr>
          <p:cNvSpPr txBox="1"/>
          <p:nvPr/>
        </p:nvSpPr>
        <p:spPr>
          <a:xfrm>
            <a:off x="5765180" y="2779488"/>
            <a:ext cx="149432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Options click</a:t>
            </a:r>
            <a:endParaRPr lang="en-KR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22AD31-639C-E6D6-4837-008F3242E0F8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518115" y="2964154"/>
            <a:ext cx="2247065" cy="445473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A9828C8-D54A-4373-4FFC-6CBEB7DDBA1D}"/>
              </a:ext>
            </a:extLst>
          </p:cNvPr>
          <p:cNvSpPr txBox="1"/>
          <p:nvPr/>
        </p:nvSpPr>
        <p:spPr>
          <a:xfrm>
            <a:off x="391926" y="4957793"/>
            <a:ext cx="573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옵션을 누르면 수정됨 </a:t>
            </a:r>
            <a:r>
              <a:rPr lang="en-US" altLang="ko-KR" dirty="0"/>
              <a:t>(</a:t>
            </a:r>
            <a:r>
              <a:rPr lang="ko-KR" altLang="en-US" dirty="0"/>
              <a:t>여기서는 </a:t>
            </a:r>
            <a:r>
              <a:rPr lang="en-US" altLang="ko-KR" dirty="0"/>
              <a:t>Accept both change)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E75C93-0FBA-1229-654B-9E7D862C9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892" y="5346441"/>
            <a:ext cx="3593454" cy="138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8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B7B8E-A2C3-8443-B42A-284849912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Conflict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AD1F6-98E4-2F83-7AB4-6CBDFD574605}"/>
              </a:ext>
            </a:extLst>
          </p:cNvPr>
          <p:cNvSpPr txBox="1"/>
          <p:nvPr/>
        </p:nvSpPr>
        <p:spPr>
          <a:xfrm>
            <a:off x="422923" y="1672152"/>
            <a:ext cx="3655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 git add . / git commit –m “h” </a:t>
            </a:r>
            <a:r>
              <a:rPr lang="ko-KR" altLang="en-US" dirty="0"/>
              <a:t>수행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B1522-AEDC-0D65-4EDD-E09BA41BC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50" y="2231755"/>
            <a:ext cx="4648266" cy="19479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6C9FF3-78F3-F907-7334-D15DFE474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247" y="1254287"/>
            <a:ext cx="2489200" cy="27686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9E8BFE3-B7E8-EDA8-94B8-710918E07809}"/>
              </a:ext>
            </a:extLst>
          </p:cNvPr>
          <p:cNvGrpSpPr/>
          <p:nvPr/>
        </p:nvGrpSpPr>
        <p:grpSpPr>
          <a:xfrm>
            <a:off x="1378425" y="5091461"/>
            <a:ext cx="3200399" cy="503583"/>
            <a:chOff x="783300" y="4054220"/>
            <a:chExt cx="3200399" cy="50358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DA1B81E-A46C-5D13-DE81-79850E4C7882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0C9828D-EBF5-12E4-F36D-32E242A297F1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C50090E-4170-84BC-BB37-454242CB4414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3B26EC-F917-1FF3-8707-97A18607FD3D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3611E653-D9EC-37E3-B23B-1F78AC9DF2EF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72F952BA-31E9-EE17-83FA-1F15EA3CE73A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FEDFC278-8C55-5958-A90D-E5BC02A813C5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C816F62-8901-9954-E318-BAEA490F7E0D}"/>
              </a:ext>
            </a:extLst>
          </p:cNvPr>
          <p:cNvSpPr/>
          <p:nvPr/>
        </p:nvSpPr>
        <p:spPr>
          <a:xfrm rot="12461135">
            <a:off x="4374389" y="5664801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4F3CF19-32A7-18EB-4C57-B123A6199461}"/>
              </a:ext>
            </a:extLst>
          </p:cNvPr>
          <p:cNvSpPr/>
          <p:nvPr/>
        </p:nvSpPr>
        <p:spPr>
          <a:xfrm>
            <a:off x="5121481" y="568364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3D17CF9-AA0C-11D8-E5C5-3FED955C03F4}"/>
              </a:ext>
            </a:extLst>
          </p:cNvPr>
          <p:cNvSpPr/>
          <p:nvPr/>
        </p:nvSpPr>
        <p:spPr>
          <a:xfrm rot="10800000" flipV="1">
            <a:off x="5689488" y="5834708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BAF1888-45DB-3DE8-7AA5-E7D7F3A04A4D}"/>
              </a:ext>
            </a:extLst>
          </p:cNvPr>
          <p:cNvSpPr/>
          <p:nvPr/>
        </p:nvSpPr>
        <p:spPr>
          <a:xfrm>
            <a:off x="6259718" y="5736030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73B172-CC06-B0A0-5403-C6E10C0245B8}"/>
              </a:ext>
            </a:extLst>
          </p:cNvPr>
          <p:cNvSpPr txBox="1"/>
          <p:nvPr/>
        </p:nvSpPr>
        <p:spPr>
          <a:xfrm>
            <a:off x="6179345" y="6500097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6F1CC135-6540-745A-CA69-D6C85F0D1601}"/>
              </a:ext>
            </a:extLst>
          </p:cNvPr>
          <p:cNvSpPr/>
          <p:nvPr/>
        </p:nvSpPr>
        <p:spPr>
          <a:xfrm rot="10800000">
            <a:off x="6375287" y="6234758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ADB3650-3DBB-23D1-0638-59D76572D1A1}"/>
              </a:ext>
            </a:extLst>
          </p:cNvPr>
          <p:cNvSpPr/>
          <p:nvPr/>
        </p:nvSpPr>
        <p:spPr>
          <a:xfrm>
            <a:off x="4997073" y="508774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en-KR" dirty="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32938FF4-3F24-CC1D-61FB-775DF5D336D2}"/>
              </a:ext>
            </a:extLst>
          </p:cNvPr>
          <p:cNvSpPr/>
          <p:nvPr/>
        </p:nvSpPr>
        <p:spPr>
          <a:xfrm rot="10800000">
            <a:off x="4592881" y="5283217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D119A0-7343-816E-ACCE-250581F70B74}"/>
              </a:ext>
            </a:extLst>
          </p:cNvPr>
          <p:cNvSpPr txBox="1"/>
          <p:nvPr/>
        </p:nvSpPr>
        <p:spPr>
          <a:xfrm>
            <a:off x="4822964" y="4302846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3334656B-9B2F-6387-7EA3-81291FF51518}"/>
              </a:ext>
            </a:extLst>
          </p:cNvPr>
          <p:cNvSpPr/>
          <p:nvPr/>
        </p:nvSpPr>
        <p:spPr>
          <a:xfrm>
            <a:off x="5095107" y="4699494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C81D73BF-31E4-5F65-00E4-7EC883DB566B}"/>
              </a:ext>
            </a:extLst>
          </p:cNvPr>
          <p:cNvSpPr/>
          <p:nvPr/>
        </p:nvSpPr>
        <p:spPr>
          <a:xfrm rot="10800000">
            <a:off x="5566690" y="5280633"/>
            <a:ext cx="1578028" cy="221264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8AEDA1E-4E14-6090-9816-C6BFA8ACFC4A}"/>
              </a:ext>
            </a:extLst>
          </p:cNvPr>
          <p:cNvSpPr/>
          <p:nvPr/>
        </p:nvSpPr>
        <p:spPr>
          <a:xfrm>
            <a:off x="7241744" y="514715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endParaRPr lang="en-KR" dirty="0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BA854EC4-7C9E-498D-4163-4C10307D4A6E}"/>
              </a:ext>
            </a:extLst>
          </p:cNvPr>
          <p:cNvSpPr/>
          <p:nvPr/>
        </p:nvSpPr>
        <p:spPr>
          <a:xfrm rot="8547220" flipV="1">
            <a:off x="6778430" y="5700711"/>
            <a:ext cx="586438" cy="258668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53789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CF76B-E650-E6EA-24F2-AD9730B44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Rebase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en-US" altLang="ko-KR" dirty="0"/>
              <a:t>FF Merge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>
                <a:solidFill>
                  <a:srgbClr val="FF0000"/>
                </a:solidFill>
              </a:rPr>
              <a:t>주의 필요</a:t>
            </a:r>
            <a:r>
              <a:rPr lang="en-US" altLang="ko-KR" dirty="0">
                <a:solidFill>
                  <a:srgbClr val="FF0000"/>
                </a:solidFill>
              </a:rPr>
              <a:t>!!!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3D91D0-C38F-D914-2AD2-3CEE5F3629B0}"/>
              </a:ext>
            </a:extLst>
          </p:cNvPr>
          <p:cNvSpPr txBox="1"/>
          <p:nvPr/>
        </p:nvSpPr>
        <p:spPr>
          <a:xfrm>
            <a:off x="481694" y="1587273"/>
            <a:ext cx="313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3 way merge</a:t>
            </a:r>
            <a:r>
              <a:rPr lang="ko-KR" altLang="en-US" dirty="0"/>
              <a:t>만 가능한 상황</a:t>
            </a:r>
            <a:endParaRPr lang="en-US" altLang="ko-KR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63A8947-2B00-8E64-AB53-B9E72E055C19}"/>
              </a:ext>
            </a:extLst>
          </p:cNvPr>
          <p:cNvGrpSpPr/>
          <p:nvPr/>
        </p:nvGrpSpPr>
        <p:grpSpPr>
          <a:xfrm>
            <a:off x="1221781" y="1456881"/>
            <a:ext cx="5409548" cy="2566583"/>
            <a:chOff x="1254439" y="1826995"/>
            <a:chExt cx="5409548" cy="25665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5EA26C3-7800-8362-A44C-42E023981C48}"/>
                </a:ext>
              </a:extLst>
            </p:cNvPr>
            <p:cNvSpPr/>
            <p:nvPr/>
          </p:nvSpPr>
          <p:spPr>
            <a:xfrm>
              <a:off x="1254439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5551C8D-487E-5875-F672-1FC7B688BCB2}"/>
                </a:ext>
              </a:extLst>
            </p:cNvPr>
            <p:cNvSpPr/>
            <p:nvPr/>
          </p:nvSpPr>
          <p:spPr>
            <a:xfrm>
              <a:off x="2153378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2488A8C-5A6F-11F2-531D-2BB5EED8BFD0}"/>
                </a:ext>
              </a:extLst>
            </p:cNvPr>
            <p:cNvSpPr/>
            <p:nvPr/>
          </p:nvSpPr>
          <p:spPr>
            <a:xfrm>
              <a:off x="3052317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13F9DF-9167-869B-D886-AA971AE53AC7}"/>
                </a:ext>
              </a:extLst>
            </p:cNvPr>
            <p:cNvSpPr/>
            <p:nvPr/>
          </p:nvSpPr>
          <p:spPr>
            <a:xfrm>
              <a:off x="3951256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7E1EEDFE-2C98-2F0B-9521-298014DC2FCE}"/>
                </a:ext>
              </a:extLst>
            </p:cNvPr>
            <p:cNvSpPr/>
            <p:nvPr/>
          </p:nvSpPr>
          <p:spPr>
            <a:xfrm rot="10800000">
              <a:off x="1758020" y="279782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334BB69B-8DB6-4F53-8AF7-46C971B695FA}"/>
                </a:ext>
              </a:extLst>
            </p:cNvPr>
            <p:cNvSpPr/>
            <p:nvPr/>
          </p:nvSpPr>
          <p:spPr>
            <a:xfrm rot="10800000">
              <a:off x="2679046" y="280445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47CCD673-4648-8936-2207-B6BD724B5962}"/>
                </a:ext>
              </a:extLst>
            </p:cNvPr>
            <p:cNvSpPr/>
            <p:nvPr/>
          </p:nvSpPr>
          <p:spPr>
            <a:xfrm rot="10800000">
              <a:off x="3547064" y="281108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CCF92752-A8DB-AEDA-9BF6-0B50505CE565}"/>
                </a:ext>
              </a:extLst>
            </p:cNvPr>
            <p:cNvSpPr/>
            <p:nvPr/>
          </p:nvSpPr>
          <p:spPr>
            <a:xfrm rot="12461135">
              <a:off x="4250403" y="3188950"/>
              <a:ext cx="586438" cy="25563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1F90A32-A770-A07D-5BDA-28727E256915}"/>
                </a:ext>
              </a:extLst>
            </p:cNvPr>
            <p:cNvSpPr/>
            <p:nvPr/>
          </p:nvSpPr>
          <p:spPr>
            <a:xfrm>
              <a:off x="4997495" y="32077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e</a:t>
              </a:r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4E0949DA-0DCE-4208-1370-7C8C0266F951}"/>
                </a:ext>
              </a:extLst>
            </p:cNvPr>
            <p:cNvSpPr/>
            <p:nvPr/>
          </p:nvSpPr>
          <p:spPr>
            <a:xfrm rot="10800000" flipV="1">
              <a:off x="5565502" y="3358857"/>
              <a:ext cx="470421" cy="214312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1389BD1-65A1-927B-AEA7-5E7FB1E7F038}"/>
                </a:ext>
              </a:extLst>
            </p:cNvPr>
            <p:cNvSpPr/>
            <p:nvPr/>
          </p:nvSpPr>
          <p:spPr>
            <a:xfrm>
              <a:off x="6135732" y="3260179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f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F24A1DA-CB9A-5629-DF50-E1A27C8DD95C}"/>
                </a:ext>
              </a:extLst>
            </p:cNvPr>
            <p:cNvSpPr txBox="1"/>
            <p:nvPr/>
          </p:nvSpPr>
          <p:spPr>
            <a:xfrm>
              <a:off x="6055359" y="4024246"/>
              <a:ext cx="60862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fix-a</a:t>
              </a:r>
              <a:endParaRPr lang="en-KR" dirty="0"/>
            </a:p>
          </p:txBody>
        </p:sp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F1C6EBEB-3323-B801-4342-F1252B159441}"/>
                </a:ext>
              </a:extLst>
            </p:cNvPr>
            <p:cNvSpPr/>
            <p:nvPr/>
          </p:nvSpPr>
          <p:spPr>
            <a:xfrm rot="10800000">
              <a:off x="6251301" y="3758907"/>
              <a:ext cx="257175" cy="285750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B8BB4E3-4FAA-1CC4-F12E-C2ADAA1ACF24}"/>
                </a:ext>
              </a:extLst>
            </p:cNvPr>
            <p:cNvSpPr/>
            <p:nvPr/>
          </p:nvSpPr>
          <p:spPr>
            <a:xfrm>
              <a:off x="4873087" y="2611894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  <a:endParaRPr lang="en-KR" dirty="0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F3002436-2FF4-A2A7-5939-B854C87566B2}"/>
                </a:ext>
              </a:extLst>
            </p:cNvPr>
            <p:cNvSpPr/>
            <p:nvPr/>
          </p:nvSpPr>
          <p:spPr>
            <a:xfrm rot="10800000">
              <a:off x="4468895" y="280736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965960-8664-23D9-D05A-DBF05AF656AB}"/>
                </a:ext>
              </a:extLst>
            </p:cNvPr>
            <p:cNvSpPr txBox="1"/>
            <p:nvPr/>
          </p:nvSpPr>
          <p:spPr>
            <a:xfrm>
              <a:off x="4698978" y="1826995"/>
              <a:ext cx="874663" cy="369332"/>
            </a:xfrm>
            <a:prstGeom prst="rect">
              <a:avLst/>
            </a:prstGeom>
            <a:solidFill>
              <a:srgbClr val="00B05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Master</a:t>
              </a:r>
              <a:endParaRPr lang="en-KR" dirty="0">
                <a:solidFill>
                  <a:schemeClr val="bg1"/>
                </a:solidFill>
              </a:endParaRP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5BC3AB3B-A666-0CD3-BC12-AAB664A7D306}"/>
                </a:ext>
              </a:extLst>
            </p:cNvPr>
            <p:cNvSpPr/>
            <p:nvPr/>
          </p:nvSpPr>
          <p:spPr>
            <a:xfrm>
              <a:off x="4971121" y="2223643"/>
              <a:ext cx="261937" cy="276225"/>
            </a:xfrm>
            <a:prstGeom prst="down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B91594A-FBE5-D672-6567-4B7851230859}"/>
              </a:ext>
            </a:extLst>
          </p:cNvPr>
          <p:cNvSpPr txBox="1"/>
          <p:nvPr/>
        </p:nvSpPr>
        <p:spPr>
          <a:xfrm>
            <a:off x="492580" y="3274559"/>
            <a:ext cx="41313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Rebase</a:t>
            </a:r>
            <a:r>
              <a:rPr lang="ko-KR" altLang="en-US" dirty="0"/>
              <a:t> 시행</a:t>
            </a:r>
            <a:endParaRPr lang="en-US" altLang="ko-KR" dirty="0"/>
          </a:p>
          <a:p>
            <a:r>
              <a:rPr lang="ko-KR" altLang="en-US" dirty="0"/>
              <a:t>     </a:t>
            </a:r>
            <a:r>
              <a:rPr lang="en-US" altLang="ko-KR" dirty="0"/>
              <a:t>1)</a:t>
            </a:r>
            <a:r>
              <a:rPr lang="ko-KR" altLang="en-US" dirty="0"/>
              <a:t> </a:t>
            </a:r>
            <a:r>
              <a:rPr lang="en-US" altLang="ko-KR" dirty="0"/>
              <a:t>fix-a</a:t>
            </a:r>
            <a:r>
              <a:rPr lang="ko-KR" altLang="en-US" dirty="0"/>
              <a:t>로 </a:t>
            </a:r>
            <a:r>
              <a:rPr lang="en-US" altLang="ko-KR" dirty="0"/>
              <a:t>checkout : git checkout fix-a</a:t>
            </a:r>
          </a:p>
          <a:p>
            <a:r>
              <a:rPr lang="en-US" altLang="ko-KR" dirty="0"/>
              <a:t>     2) rebase :</a:t>
            </a:r>
            <a:r>
              <a:rPr lang="ko-KR" altLang="en-US" dirty="0"/>
              <a:t> </a:t>
            </a:r>
            <a:r>
              <a:rPr lang="en-US" altLang="ko-KR" dirty="0"/>
              <a:t>git rebase master</a:t>
            </a:r>
          </a:p>
          <a:p>
            <a:r>
              <a:rPr lang="en-US" altLang="ko-KR" dirty="0"/>
              <a:t>     3) FF merge</a:t>
            </a:r>
            <a:r>
              <a:rPr lang="ko-KR" altLang="en-US" dirty="0"/>
              <a:t>가 가능해짐</a:t>
            </a:r>
            <a:endParaRPr lang="en-US" altLang="ko-KR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BA719A5-DDE6-D1E6-7248-C2180010C0AE}"/>
              </a:ext>
            </a:extLst>
          </p:cNvPr>
          <p:cNvSpPr/>
          <p:nvPr/>
        </p:nvSpPr>
        <p:spPr>
          <a:xfrm>
            <a:off x="1276211" y="508003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12BD535-068D-C4C2-BD63-D736275A7996}"/>
              </a:ext>
            </a:extLst>
          </p:cNvPr>
          <p:cNvSpPr/>
          <p:nvPr/>
        </p:nvSpPr>
        <p:spPr>
          <a:xfrm>
            <a:off x="2175150" y="508003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b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74BF4F2-AFDC-A971-3443-4FC8CE4B8E97}"/>
              </a:ext>
            </a:extLst>
          </p:cNvPr>
          <p:cNvSpPr/>
          <p:nvPr/>
        </p:nvSpPr>
        <p:spPr>
          <a:xfrm>
            <a:off x="3074089" y="508003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E00C94A-907B-09BD-5591-142161D01047}"/>
              </a:ext>
            </a:extLst>
          </p:cNvPr>
          <p:cNvSpPr/>
          <p:nvPr/>
        </p:nvSpPr>
        <p:spPr>
          <a:xfrm>
            <a:off x="3973028" y="508003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d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E0A1A4C4-CB95-14B5-4042-B6E5BE8B6B67}"/>
              </a:ext>
            </a:extLst>
          </p:cNvPr>
          <p:cNvSpPr/>
          <p:nvPr/>
        </p:nvSpPr>
        <p:spPr>
          <a:xfrm rot="10800000">
            <a:off x="1779792" y="5262248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4382811B-BDA8-BE0C-EDF8-8CCCC7B0EF5F}"/>
              </a:ext>
            </a:extLst>
          </p:cNvPr>
          <p:cNvSpPr/>
          <p:nvPr/>
        </p:nvSpPr>
        <p:spPr>
          <a:xfrm rot="10800000">
            <a:off x="2700818" y="5268876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9A8F10E2-D23F-765A-181D-8374D34749DE}"/>
              </a:ext>
            </a:extLst>
          </p:cNvPr>
          <p:cNvSpPr/>
          <p:nvPr/>
        </p:nvSpPr>
        <p:spPr>
          <a:xfrm rot="10800000">
            <a:off x="3568836" y="5275504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8B810978-57DD-3551-934D-BE4FA0CE85D3}"/>
              </a:ext>
            </a:extLst>
          </p:cNvPr>
          <p:cNvSpPr/>
          <p:nvPr/>
        </p:nvSpPr>
        <p:spPr>
          <a:xfrm rot="12461135">
            <a:off x="5197461" y="5653372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6611C3A-0A72-B9FE-091A-5121EBCE447E}"/>
              </a:ext>
            </a:extLst>
          </p:cNvPr>
          <p:cNvSpPr/>
          <p:nvPr/>
        </p:nvSpPr>
        <p:spPr>
          <a:xfrm>
            <a:off x="5944553" y="5672213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7F044DE-203A-D8E7-C4B2-56147ACA1F9F}"/>
              </a:ext>
            </a:extLst>
          </p:cNvPr>
          <p:cNvSpPr/>
          <p:nvPr/>
        </p:nvSpPr>
        <p:spPr>
          <a:xfrm rot="10800000" flipV="1">
            <a:off x="6512560" y="5823279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F99F7F3-5FE4-15CC-A4F3-7E5CFD965C35}"/>
              </a:ext>
            </a:extLst>
          </p:cNvPr>
          <p:cNvSpPr/>
          <p:nvPr/>
        </p:nvSpPr>
        <p:spPr>
          <a:xfrm>
            <a:off x="7082790" y="5724601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E6963B-D0A4-1EDA-6D42-2295D86B5F22}"/>
              </a:ext>
            </a:extLst>
          </p:cNvPr>
          <p:cNvSpPr txBox="1"/>
          <p:nvPr/>
        </p:nvSpPr>
        <p:spPr>
          <a:xfrm>
            <a:off x="7002417" y="6488668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36" name="Down Arrow 35">
            <a:extLst>
              <a:ext uri="{FF2B5EF4-FFF2-40B4-BE49-F238E27FC236}">
                <a16:creationId xmlns:a16="http://schemas.microsoft.com/office/drawing/2014/main" id="{C0DA9162-4084-200B-03C6-CC778703C696}"/>
              </a:ext>
            </a:extLst>
          </p:cNvPr>
          <p:cNvSpPr/>
          <p:nvPr/>
        </p:nvSpPr>
        <p:spPr>
          <a:xfrm rot="10800000">
            <a:off x="7198359" y="6223329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0A9BB1F-5309-91CB-D12E-BA229A08838E}"/>
              </a:ext>
            </a:extLst>
          </p:cNvPr>
          <p:cNvSpPr/>
          <p:nvPr/>
        </p:nvSpPr>
        <p:spPr>
          <a:xfrm>
            <a:off x="4894859" y="5076316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en-KR" dirty="0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CDF07D98-2969-705F-14D7-8D8D58DFABA1}"/>
              </a:ext>
            </a:extLst>
          </p:cNvPr>
          <p:cNvSpPr/>
          <p:nvPr/>
        </p:nvSpPr>
        <p:spPr>
          <a:xfrm rot="10800000">
            <a:off x="4490667" y="5271788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625F364-E507-EC08-9678-1665D5C3E71C}"/>
              </a:ext>
            </a:extLst>
          </p:cNvPr>
          <p:cNvSpPr txBox="1"/>
          <p:nvPr/>
        </p:nvSpPr>
        <p:spPr>
          <a:xfrm>
            <a:off x="4720750" y="4291417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40" name="Down Arrow 39">
            <a:extLst>
              <a:ext uri="{FF2B5EF4-FFF2-40B4-BE49-F238E27FC236}">
                <a16:creationId xmlns:a16="http://schemas.microsoft.com/office/drawing/2014/main" id="{17FEBBA3-6EA3-61F5-7E24-E6EAB196AA11}"/>
              </a:ext>
            </a:extLst>
          </p:cNvPr>
          <p:cNvSpPr/>
          <p:nvPr/>
        </p:nvSpPr>
        <p:spPr>
          <a:xfrm>
            <a:off x="4992893" y="4688065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153CF95-69E6-185E-41B0-2ABF5D163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113" y="1719518"/>
            <a:ext cx="3798207" cy="117335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02E54E5-1902-ECD0-6AE3-C8D884124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600" y="3399971"/>
            <a:ext cx="4775200" cy="8636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0A8C2D1-6F2E-3218-D004-64AC15120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5101620"/>
            <a:ext cx="4158343" cy="125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04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BA6C4-AEEF-9666-C3BF-3649D323F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Rebase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en-US" altLang="ko-KR" dirty="0"/>
              <a:t>FF Merge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F1D7B2-8E41-E9A9-64E5-DDCB0CE68116}"/>
              </a:ext>
            </a:extLst>
          </p:cNvPr>
          <p:cNvSpPr txBox="1"/>
          <p:nvPr/>
        </p:nvSpPr>
        <p:spPr>
          <a:xfrm>
            <a:off x="481694" y="1587273"/>
            <a:ext cx="41784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Merge </a:t>
            </a:r>
            <a:r>
              <a:rPr lang="ko-KR" altLang="en-US" dirty="0"/>
              <a:t>실행</a:t>
            </a:r>
            <a:endParaRPr lang="en-US" altLang="ko-KR" dirty="0"/>
          </a:p>
          <a:p>
            <a:r>
              <a:rPr lang="ko-KR" altLang="en-US" dirty="0"/>
              <a:t>    </a:t>
            </a:r>
            <a:r>
              <a:rPr lang="en-US" altLang="ko-KR" dirty="0"/>
              <a:t>1)</a:t>
            </a:r>
            <a:r>
              <a:rPr lang="ko-KR" altLang="en-US" dirty="0"/>
              <a:t> </a:t>
            </a:r>
            <a:r>
              <a:rPr lang="en-US" altLang="ko-KR" dirty="0"/>
              <a:t>master</a:t>
            </a:r>
            <a:r>
              <a:rPr lang="ko-KR" altLang="en-US" dirty="0"/>
              <a:t>로 이동 </a:t>
            </a:r>
            <a:r>
              <a:rPr lang="en-US" altLang="ko-KR" dirty="0"/>
              <a:t>: git checkout master</a:t>
            </a:r>
          </a:p>
          <a:p>
            <a:r>
              <a:rPr lang="en-US" altLang="ko-KR" dirty="0"/>
              <a:t>    2) merge </a:t>
            </a:r>
            <a:r>
              <a:rPr lang="ko-KR" altLang="en-US" dirty="0"/>
              <a:t>실행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merge</a:t>
            </a:r>
            <a:r>
              <a:rPr lang="ko-KR" altLang="en-US" dirty="0"/>
              <a:t> </a:t>
            </a:r>
            <a:r>
              <a:rPr lang="en-US" altLang="ko-KR" dirty="0"/>
              <a:t>fix-a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E35032-2DFD-8A43-B8AB-0AEDE2F8D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456" y="1492073"/>
            <a:ext cx="4881335" cy="117311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AAAE4E1-7BB3-55B5-8C55-C3D4F691CDD0}"/>
              </a:ext>
            </a:extLst>
          </p:cNvPr>
          <p:cNvSpPr/>
          <p:nvPr/>
        </p:nvSpPr>
        <p:spPr>
          <a:xfrm>
            <a:off x="1058495" y="358443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36C002D-223E-6B16-87DA-25E5941049D4}"/>
              </a:ext>
            </a:extLst>
          </p:cNvPr>
          <p:cNvSpPr/>
          <p:nvPr/>
        </p:nvSpPr>
        <p:spPr>
          <a:xfrm>
            <a:off x="1957434" y="358443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9D3AA39-7809-C176-3FBF-93DCBF3B8B11}"/>
              </a:ext>
            </a:extLst>
          </p:cNvPr>
          <p:cNvSpPr/>
          <p:nvPr/>
        </p:nvSpPr>
        <p:spPr>
          <a:xfrm>
            <a:off x="2856373" y="358443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A041FAD-310E-C7D4-661A-E5B78A351787}"/>
              </a:ext>
            </a:extLst>
          </p:cNvPr>
          <p:cNvSpPr/>
          <p:nvPr/>
        </p:nvSpPr>
        <p:spPr>
          <a:xfrm>
            <a:off x="3755312" y="358443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d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8F85E7BA-F9B5-3AF2-6B98-764608264392}"/>
              </a:ext>
            </a:extLst>
          </p:cNvPr>
          <p:cNvSpPr/>
          <p:nvPr/>
        </p:nvSpPr>
        <p:spPr>
          <a:xfrm rot="10800000">
            <a:off x="1562076" y="3766655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49949446-DA34-1309-B821-7444B771CC43}"/>
              </a:ext>
            </a:extLst>
          </p:cNvPr>
          <p:cNvSpPr/>
          <p:nvPr/>
        </p:nvSpPr>
        <p:spPr>
          <a:xfrm rot="10800000">
            <a:off x="2483102" y="3773283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CD06D9C-59E0-3298-7953-2B7EE135AF83}"/>
              </a:ext>
            </a:extLst>
          </p:cNvPr>
          <p:cNvSpPr/>
          <p:nvPr/>
        </p:nvSpPr>
        <p:spPr>
          <a:xfrm rot="10800000">
            <a:off x="3351120" y="3779911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A8EC33-1584-6CE1-05EC-7B7C87CC9D3F}"/>
              </a:ext>
            </a:extLst>
          </p:cNvPr>
          <p:cNvSpPr/>
          <p:nvPr/>
        </p:nvSpPr>
        <p:spPr>
          <a:xfrm>
            <a:off x="5563553" y="3599676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EEC130E-104B-4B66-1B25-7CA30688AD91}"/>
              </a:ext>
            </a:extLst>
          </p:cNvPr>
          <p:cNvSpPr/>
          <p:nvPr/>
        </p:nvSpPr>
        <p:spPr>
          <a:xfrm rot="10800000" flipV="1">
            <a:off x="6066244" y="3750742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BFE5DC7-CFAD-0709-075E-EE94F259A505}"/>
              </a:ext>
            </a:extLst>
          </p:cNvPr>
          <p:cNvSpPr/>
          <p:nvPr/>
        </p:nvSpPr>
        <p:spPr>
          <a:xfrm>
            <a:off x="6560272" y="3608520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089BD6-442F-8168-FC6E-C39256A81D69}"/>
              </a:ext>
            </a:extLst>
          </p:cNvPr>
          <p:cNvSpPr txBox="1"/>
          <p:nvPr/>
        </p:nvSpPr>
        <p:spPr>
          <a:xfrm>
            <a:off x="6501675" y="4372589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F6B7B0F1-7A37-6C17-7E0C-31CC94A9A78F}"/>
              </a:ext>
            </a:extLst>
          </p:cNvPr>
          <p:cNvSpPr/>
          <p:nvPr/>
        </p:nvSpPr>
        <p:spPr>
          <a:xfrm rot="10800000">
            <a:off x="6697617" y="4107250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E1FB6D4-4F65-226F-9341-846164252599}"/>
              </a:ext>
            </a:extLst>
          </p:cNvPr>
          <p:cNvSpPr/>
          <p:nvPr/>
        </p:nvSpPr>
        <p:spPr>
          <a:xfrm>
            <a:off x="4677143" y="3580723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en-KR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869E8FD6-81BF-04FA-F32A-780A77B304F1}"/>
              </a:ext>
            </a:extLst>
          </p:cNvPr>
          <p:cNvSpPr/>
          <p:nvPr/>
        </p:nvSpPr>
        <p:spPr>
          <a:xfrm rot="10800000">
            <a:off x="4272951" y="3776195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959B0F-4A61-9751-1E7C-FD095560665C}"/>
              </a:ext>
            </a:extLst>
          </p:cNvPr>
          <p:cNvSpPr txBox="1"/>
          <p:nvPr/>
        </p:nvSpPr>
        <p:spPr>
          <a:xfrm>
            <a:off x="6408035" y="2795824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55EB6681-C55F-F19A-40BE-1F07C8622CA6}"/>
              </a:ext>
            </a:extLst>
          </p:cNvPr>
          <p:cNvSpPr/>
          <p:nvPr/>
        </p:nvSpPr>
        <p:spPr>
          <a:xfrm>
            <a:off x="6680178" y="3192472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41B6B6A0-2E54-BA1F-91CA-28ABE1473D91}"/>
              </a:ext>
            </a:extLst>
          </p:cNvPr>
          <p:cNvSpPr/>
          <p:nvPr/>
        </p:nvSpPr>
        <p:spPr>
          <a:xfrm rot="10800000">
            <a:off x="5176465" y="3754421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EDE074-4ED2-9EC7-2046-E5488E8C35C2}"/>
              </a:ext>
            </a:extLst>
          </p:cNvPr>
          <p:cNvSpPr txBox="1"/>
          <p:nvPr/>
        </p:nvSpPr>
        <p:spPr>
          <a:xfrm>
            <a:off x="459923" y="4820330"/>
            <a:ext cx="82731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>
                <a:solidFill>
                  <a:srgbClr val="FF0000"/>
                </a:solidFill>
              </a:rPr>
              <a:t>Rebase </a:t>
            </a:r>
            <a:r>
              <a:rPr lang="ko-KR" altLang="en-US" dirty="0">
                <a:solidFill>
                  <a:srgbClr val="FF0000"/>
                </a:solidFill>
              </a:rPr>
              <a:t>시 주의사항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/>
              <a:t>    </a:t>
            </a:r>
            <a:r>
              <a:rPr lang="en-US" altLang="ko-KR" dirty="0"/>
              <a:t>1)</a:t>
            </a:r>
            <a:r>
              <a:rPr lang="ko-KR" altLang="en-US" dirty="0"/>
              <a:t> </a:t>
            </a:r>
            <a:r>
              <a:rPr lang="ko-KR" altLang="en-US" dirty="0" err="1"/>
              <a:t>브랜치에서</a:t>
            </a:r>
            <a:r>
              <a:rPr lang="ko-KR" altLang="en-US" dirty="0"/>
              <a:t> 혼자 작업하고 있어야 함</a:t>
            </a:r>
            <a:endParaRPr lang="en-US" altLang="ko-KR" dirty="0"/>
          </a:p>
          <a:p>
            <a:r>
              <a:rPr lang="en-US" altLang="ko-KR" dirty="0"/>
              <a:t>    2) Remote</a:t>
            </a:r>
            <a:r>
              <a:rPr lang="ko-KR" altLang="en-US" dirty="0"/>
              <a:t>에 업로드 되어 있는 것은 </a:t>
            </a:r>
            <a:r>
              <a:rPr lang="en-US" altLang="ko-KR" dirty="0"/>
              <a:t>rebase</a:t>
            </a:r>
            <a:r>
              <a:rPr lang="ko-KR" altLang="en-US" dirty="0"/>
              <a:t>하면 안됨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Local</a:t>
            </a:r>
            <a:r>
              <a:rPr lang="ko-KR" altLang="en-US" dirty="0"/>
              <a:t>에 있는 것만 해야 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588915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37884-6D00-17AE-1FA6-AD1439E98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Rebase</a:t>
            </a:r>
            <a:r>
              <a:rPr lang="ko-KR" altLang="en-US" dirty="0"/>
              <a:t> </a:t>
            </a:r>
            <a:r>
              <a:rPr lang="en-US" altLang="ko-KR" dirty="0"/>
              <a:t>onto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688C12-37FB-6397-011E-E811A96478DA}"/>
              </a:ext>
            </a:extLst>
          </p:cNvPr>
          <p:cNvSpPr txBox="1"/>
          <p:nvPr/>
        </p:nvSpPr>
        <p:spPr>
          <a:xfrm>
            <a:off x="446315" y="1665514"/>
            <a:ext cx="8971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정의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Rebase onto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다른 기반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위로 이동 또는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재적용하는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방법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396FD-C999-365A-A25D-E4D02300EF3B}"/>
              </a:ext>
            </a:extLst>
          </p:cNvPr>
          <p:cNvSpPr txBox="1"/>
          <p:nvPr/>
        </p:nvSpPr>
        <p:spPr>
          <a:xfrm>
            <a:off x="468085" y="2296885"/>
            <a:ext cx="7133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목적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히스토리를 단순화하고 불필요한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피하기 위함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6350CA-8CC2-639F-08F1-08C441B07560}"/>
              </a:ext>
            </a:extLst>
          </p:cNvPr>
          <p:cNvSpPr txBox="1"/>
          <p:nvPr/>
        </p:nvSpPr>
        <p:spPr>
          <a:xfrm>
            <a:off x="468086" y="2939143"/>
            <a:ext cx="4972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git rebase --onto &lt;</a:t>
            </a:r>
            <a:r>
              <a:rPr lang="en-US" b="0" i="0" dirty="0" err="1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newbase</a:t>
            </a:r>
            <a:r>
              <a:rPr lang="en-US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&gt; &lt;upstream&gt; &lt;branch&gt;</a:t>
            </a:r>
            <a:endParaRPr lang="en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FA8A84-1197-4B32-576A-3E25F4BEABD8}"/>
              </a:ext>
            </a:extLst>
          </p:cNvPr>
          <p:cNvSpPr txBox="1"/>
          <p:nvPr/>
        </p:nvSpPr>
        <p:spPr>
          <a:xfrm>
            <a:off x="1034143" y="3439886"/>
            <a:ext cx="35014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Newbase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타겟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또는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endParaRPr lang="ko-KR" alt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Upstream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시작점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Branch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재배치할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endParaRPr lang="ko-KR" alt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4292568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60F5A-1B5D-4BD3-F8DA-E0A71D32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Rebase</a:t>
            </a:r>
            <a:r>
              <a:rPr lang="ko-KR" altLang="en-US" dirty="0"/>
              <a:t> </a:t>
            </a:r>
            <a:r>
              <a:rPr lang="en-US" altLang="ko-KR" dirty="0"/>
              <a:t>onto </a:t>
            </a:r>
            <a:r>
              <a:rPr lang="ko-KR" altLang="en-US" dirty="0"/>
              <a:t>예</a:t>
            </a:r>
            <a:endParaRPr lang="en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E92E74-F88F-F530-8620-5691D161F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638" y="934810"/>
            <a:ext cx="1885345" cy="24465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76CA3A-EFD5-289D-12FD-12F573AD2BFB}"/>
              </a:ext>
            </a:extLst>
          </p:cNvPr>
          <p:cNvSpPr txBox="1"/>
          <p:nvPr/>
        </p:nvSpPr>
        <p:spPr>
          <a:xfrm>
            <a:off x="886264" y="1519311"/>
            <a:ext cx="50551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 D commit</a:t>
            </a:r>
            <a:r>
              <a:rPr lang="ko-KR" altLang="en-US" dirty="0"/>
              <a:t>에 </a:t>
            </a:r>
            <a:r>
              <a:rPr lang="en-US" altLang="ko-KR" dirty="0"/>
              <a:t>feature-a branch</a:t>
            </a:r>
          </a:p>
          <a:p>
            <a:r>
              <a:rPr lang="en-US" dirty="0"/>
              <a:t>Feature-a branch</a:t>
            </a:r>
            <a:r>
              <a:rPr lang="ko-KR" altLang="en-US" dirty="0"/>
              <a:t>의 </a:t>
            </a:r>
            <a:r>
              <a:rPr lang="en-US" altLang="ko-KR" dirty="0"/>
              <a:t>F</a:t>
            </a:r>
            <a:r>
              <a:rPr lang="ko-KR" altLang="en-US" dirty="0"/>
              <a:t> </a:t>
            </a:r>
            <a:r>
              <a:rPr lang="en-US" altLang="ko-KR" dirty="0"/>
              <a:t>commit</a:t>
            </a:r>
            <a:r>
              <a:rPr lang="ko-KR" altLang="en-US" dirty="0"/>
              <a:t>에서 </a:t>
            </a:r>
            <a:r>
              <a:rPr lang="en-US" altLang="ko-KR" dirty="0" err="1"/>
              <a:t>ui</a:t>
            </a:r>
            <a:r>
              <a:rPr lang="en-US" altLang="ko-KR" dirty="0"/>
              <a:t> branch </a:t>
            </a:r>
            <a:r>
              <a:rPr lang="ko-KR" altLang="en-US" dirty="0"/>
              <a:t>생성</a:t>
            </a:r>
            <a:endParaRPr lang="en-US" altLang="ko-KR" dirty="0"/>
          </a:p>
          <a:p>
            <a:r>
              <a:rPr lang="en-US" dirty="0"/>
              <a:t>Ui branch</a:t>
            </a:r>
            <a:r>
              <a:rPr lang="ko-KR" altLang="en-US" dirty="0"/>
              <a:t>에 </a:t>
            </a:r>
            <a:r>
              <a:rPr lang="en-US" altLang="ko-KR" dirty="0"/>
              <a:t>H, I commit</a:t>
            </a:r>
            <a:r>
              <a:rPr lang="ko-KR" altLang="en-US" dirty="0"/>
              <a:t>이 있는 상황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E1DA7F-D434-E54F-36D7-E2C296001361}"/>
              </a:ext>
            </a:extLst>
          </p:cNvPr>
          <p:cNvSpPr txBox="1"/>
          <p:nvPr/>
        </p:nvSpPr>
        <p:spPr>
          <a:xfrm>
            <a:off x="1041890" y="2944325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dirty="0"/>
              <a:t>git checkout master 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91D2FD-9680-F50F-8C97-5B82855408E8}"/>
              </a:ext>
            </a:extLst>
          </p:cNvPr>
          <p:cNvSpPr txBox="1"/>
          <p:nvPr/>
        </p:nvSpPr>
        <p:spPr>
          <a:xfrm>
            <a:off x="1081967" y="3486443"/>
            <a:ext cx="403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/>
              <a:t>git rebase --onto master feature-a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4379B4-9769-CCC3-5A35-1F44D9156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025" y="3998912"/>
            <a:ext cx="5765800" cy="546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F17B27-7F3E-D0A6-1B4A-98F17A7E7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00" y="3957638"/>
            <a:ext cx="20288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8246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7E5E2-D3FB-CA9A-4463-727E0204D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Git Clone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73581C-25C6-69A2-1C48-4CDF191D5C8A}"/>
              </a:ext>
            </a:extLst>
          </p:cNvPr>
          <p:cNvSpPr txBox="1"/>
          <p:nvPr/>
        </p:nvSpPr>
        <p:spPr>
          <a:xfrm>
            <a:off x="1042988" y="1500188"/>
            <a:ext cx="70082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Remote (githug)</a:t>
            </a:r>
            <a:r>
              <a:rPr lang="ko-KR" altLang="en-US" dirty="0"/>
              <a:t>에 있는 </a:t>
            </a:r>
            <a:r>
              <a:rPr lang="en-US" altLang="ko-KR" dirty="0"/>
              <a:t>repository</a:t>
            </a:r>
            <a:r>
              <a:rPr lang="ko-KR" altLang="en-US" dirty="0" err="1"/>
              <a:t>를</a:t>
            </a:r>
            <a:r>
              <a:rPr lang="ko-KR" altLang="en-US" dirty="0"/>
              <a:t> 내 </a:t>
            </a:r>
            <a:r>
              <a:rPr lang="en-US" altLang="ko-KR" dirty="0"/>
              <a:t>local(</a:t>
            </a:r>
            <a:r>
              <a:rPr lang="ko-KR" altLang="en-US" dirty="0"/>
              <a:t>내 </a:t>
            </a:r>
            <a:r>
              <a:rPr lang="en-US" altLang="ko-KR" dirty="0"/>
              <a:t>PC)</a:t>
            </a:r>
            <a:r>
              <a:rPr lang="ko-KR" altLang="en-US" dirty="0"/>
              <a:t>로 가져오는 방법</a:t>
            </a:r>
            <a:endParaRPr lang="en-US" altLang="ko-KR" dirty="0"/>
          </a:p>
          <a:p>
            <a:r>
              <a:rPr lang="en-US" altLang="ko-KR" dirty="0"/>
              <a:t>  . </a:t>
            </a:r>
            <a:r>
              <a:rPr lang="ko-KR" altLang="en-US" dirty="0"/>
              <a:t>자동으로 </a:t>
            </a:r>
            <a:r>
              <a:rPr lang="en-US" altLang="ko-KR" dirty="0"/>
              <a:t>git</a:t>
            </a:r>
            <a:r>
              <a:rPr lang="ko-KR" altLang="en-US" dirty="0"/>
              <a:t>이 있음</a:t>
            </a:r>
            <a:endParaRPr lang="en-US" altLang="ko-KR" dirty="0"/>
          </a:p>
          <a:p>
            <a:r>
              <a:rPr lang="en-US" altLang="ko-KR" dirty="0"/>
              <a:t>  . Remote</a:t>
            </a:r>
            <a:r>
              <a:rPr lang="ko-KR" altLang="en-US" dirty="0"/>
              <a:t>가 설정되어 있음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D16DE9-55F2-6E15-6A8B-C100CECE8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3" y="2548304"/>
            <a:ext cx="5505450" cy="19763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5295F3-7DA3-9AFF-3515-C45F8EB6B6BA}"/>
              </a:ext>
            </a:extLst>
          </p:cNvPr>
          <p:cNvSpPr/>
          <p:nvPr/>
        </p:nvSpPr>
        <p:spPr>
          <a:xfrm>
            <a:off x="6215062" y="2986086"/>
            <a:ext cx="642938" cy="2714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043666-0477-A2DC-5AAC-142305C98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64" y="2414588"/>
            <a:ext cx="2457385" cy="197326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180BA6F8-B34F-DAA9-9C04-D6D088F8B052}"/>
              </a:ext>
            </a:extLst>
          </p:cNvPr>
          <p:cNvSpPr/>
          <p:nvPr/>
        </p:nvSpPr>
        <p:spPr>
          <a:xfrm>
            <a:off x="7243763" y="3328988"/>
            <a:ext cx="500062" cy="3000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5FCEE1-3A85-BA2E-F497-DE0E14FF7DF8}"/>
              </a:ext>
            </a:extLst>
          </p:cNvPr>
          <p:cNvSpPr/>
          <p:nvPr/>
        </p:nvSpPr>
        <p:spPr>
          <a:xfrm>
            <a:off x="8224837" y="3238499"/>
            <a:ext cx="2033588" cy="2619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55CD55-A6FF-1D41-5B5F-65A8A12A0057}"/>
              </a:ext>
            </a:extLst>
          </p:cNvPr>
          <p:cNvSpPr txBox="1"/>
          <p:nvPr/>
        </p:nvSpPr>
        <p:spPr>
          <a:xfrm>
            <a:off x="10758488" y="3243263"/>
            <a:ext cx="664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copy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DDA3DDC-60F0-AC4C-AB9D-D519A3673FCF}"/>
              </a:ext>
            </a:extLst>
          </p:cNvPr>
          <p:cNvSpPr/>
          <p:nvPr/>
        </p:nvSpPr>
        <p:spPr>
          <a:xfrm>
            <a:off x="10272713" y="3386138"/>
            <a:ext cx="528637" cy="1143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59F916-EF54-DA46-5895-8DF19941587B}"/>
              </a:ext>
            </a:extLst>
          </p:cNvPr>
          <p:cNvSpPr txBox="1"/>
          <p:nvPr/>
        </p:nvSpPr>
        <p:spPr>
          <a:xfrm>
            <a:off x="1000125" y="4743450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 </a:t>
            </a:r>
            <a:r>
              <a:rPr lang="en-US" altLang="ko-KR" dirty="0"/>
              <a:t>PC </a:t>
            </a:r>
            <a:r>
              <a:rPr lang="ko-KR" altLang="en-US" dirty="0"/>
              <a:t>터미널에서 </a:t>
            </a:r>
            <a:endParaRPr lang="en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D532F2-3AFD-C684-EFCD-F721B1BCF3E9}"/>
              </a:ext>
            </a:extLst>
          </p:cNvPr>
          <p:cNvSpPr txBox="1"/>
          <p:nvPr/>
        </p:nvSpPr>
        <p:spPr>
          <a:xfrm>
            <a:off x="1323975" y="5124450"/>
            <a:ext cx="6354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clone &lt;copy</a:t>
            </a:r>
            <a:r>
              <a:rPr lang="ko-KR" altLang="en-US" dirty="0"/>
              <a:t>한 </a:t>
            </a:r>
            <a:r>
              <a:rPr lang="en-US" altLang="ko-KR" dirty="0" err="1"/>
              <a:t>url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git clone https://</a:t>
            </a:r>
            <a:r>
              <a:rPr lang="en-US" altLang="ko-KR" dirty="0" err="1"/>
              <a:t>github.com</a:t>
            </a:r>
            <a:r>
              <a:rPr lang="en-US" altLang="ko-KR" dirty="0"/>
              <a:t>/Joseph-GM/git-clone-</a:t>
            </a:r>
            <a:r>
              <a:rPr lang="en-US" altLang="ko-KR" dirty="0" err="1"/>
              <a:t>demo.git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6162780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303F-8E05-16F3-C558-F59B1F2AB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KR" dirty="0"/>
              <a:t>it Clone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FE2FCA-B480-824D-E2D2-5FF242A2B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962" y="1584325"/>
            <a:ext cx="7366000" cy="1803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42F084-A13C-27D5-1431-742737119BCD}"/>
              </a:ext>
            </a:extLst>
          </p:cNvPr>
          <p:cNvSpPr txBox="1"/>
          <p:nvPr/>
        </p:nvSpPr>
        <p:spPr>
          <a:xfrm>
            <a:off x="885825" y="3614738"/>
            <a:ext cx="2524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 &lt;clone</a:t>
            </a:r>
            <a:r>
              <a:rPr lang="ko-KR" altLang="en-US" dirty="0"/>
              <a:t>한 </a:t>
            </a:r>
            <a:r>
              <a:rPr lang="en-US" altLang="ko-KR" dirty="0"/>
              <a:t>directory&gt;</a:t>
            </a:r>
          </a:p>
          <a:p>
            <a:r>
              <a:rPr lang="en-US" dirty="0"/>
              <a:t>git log --</a:t>
            </a:r>
            <a:r>
              <a:rPr lang="en-US" dirty="0" err="1"/>
              <a:t>oneline</a:t>
            </a:r>
            <a:r>
              <a:rPr lang="en-US" dirty="0"/>
              <a:t>  --graph</a:t>
            </a:r>
            <a:endParaRPr lang="en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189157-C5C2-7619-8618-5324ED784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75" y="4443413"/>
            <a:ext cx="6223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29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A79AC-C813-4707-E8B0-F0D7C754C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Repository</a:t>
            </a:r>
            <a:r>
              <a:rPr lang="ko-KR" altLang="en-US" dirty="0"/>
              <a:t> 생성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B8D50-4D76-E334-83BA-4B8D98F32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설치 확인 및 초기 설정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설치되어 있지 않다면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2"/>
              </a:rPr>
              <a:t>Git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2"/>
              </a:rPr>
              <a:t>공식 홈페이지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에서 설치할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설치 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사용자 이름과 이메일 주소를 설정합니다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config --global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user.name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"Your Name"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git config --global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user.email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en-US" b="0" i="0" dirty="0" err="1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your.email@example.com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새 로컬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새 프로젝트 폴더에서 다음 명령을 실행하여 로컬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init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파일 추가 및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프로젝트 파일을 폴더에 추가하고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add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명령을 사용하여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스테이징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영역에 추가합니다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add . 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commit -m 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"Initial commit＂</a:t>
            </a:r>
            <a:r>
              <a:rPr lang="ko-KR" alt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altLang="ko-KR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이제 변경사항을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커밋합니다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)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105056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E904F-C6DD-4BD2-25C2-CF75F4C90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Git fetch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1FD158-F61F-8EF0-B4E7-68C544646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878" y="3957649"/>
            <a:ext cx="2254622" cy="2524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ED3669-3B11-891A-8434-67813C05982F}"/>
              </a:ext>
            </a:extLst>
          </p:cNvPr>
          <p:cNvSpPr txBox="1"/>
          <p:nvPr/>
        </p:nvSpPr>
        <p:spPr>
          <a:xfrm>
            <a:off x="1828800" y="3114681"/>
            <a:ext cx="738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다음과 같이 </a:t>
            </a:r>
            <a:r>
              <a:rPr lang="en-US" altLang="ko-KR" dirty="0"/>
              <a:t>remote</a:t>
            </a:r>
            <a:r>
              <a:rPr lang="ko-KR" altLang="en-US" dirty="0"/>
              <a:t>에 </a:t>
            </a:r>
            <a:r>
              <a:rPr lang="en-US" altLang="ko-KR" dirty="0"/>
              <a:t>C </a:t>
            </a:r>
            <a:r>
              <a:rPr lang="ko-KR" altLang="en-US" dirty="0"/>
              <a:t>까지 </a:t>
            </a:r>
            <a:r>
              <a:rPr lang="ko-KR" altLang="en-US" dirty="0" err="1"/>
              <a:t>커밋이</a:t>
            </a:r>
            <a:r>
              <a:rPr lang="ko-KR" altLang="en-US" dirty="0"/>
              <a:t> 있고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local</a:t>
            </a:r>
            <a:r>
              <a:rPr lang="ko-KR" altLang="en-US" dirty="0"/>
              <a:t>에 </a:t>
            </a:r>
            <a:r>
              <a:rPr lang="en-US" altLang="ko-KR" dirty="0"/>
              <a:t>b </a:t>
            </a:r>
            <a:r>
              <a:rPr lang="ko-KR" altLang="en-US" dirty="0"/>
              <a:t>까지 </a:t>
            </a:r>
            <a:r>
              <a:rPr lang="ko-KR" altLang="en-US" dirty="0" err="1"/>
              <a:t>커밋이</a:t>
            </a:r>
            <a:r>
              <a:rPr lang="ko-KR" altLang="en-US" dirty="0"/>
              <a:t> 있으면 </a:t>
            </a:r>
            <a:endParaRPr lang="en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08AFBA-7CFA-F817-38C7-FA69B268A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75" y="4100626"/>
            <a:ext cx="6732588" cy="5729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6F07A9-AEEB-5169-FAC6-AE493236CCDD}"/>
              </a:ext>
            </a:extLst>
          </p:cNvPr>
          <p:cNvSpPr txBox="1"/>
          <p:nvPr/>
        </p:nvSpPr>
        <p:spPr>
          <a:xfrm>
            <a:off x="2414587" y="3486162"/>
            <a:ext cx="900118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KR" dirty="0"/>
              <a:t>remote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305B2B-6371-8DA6-FAFF-034E01AD8CB3}"/>
              </a:ext>
            </a:extLst>
          </p:cNvPr>
          <p:cNvSpPr txBox="1"/>
          <p:nvPr/>
        </p:nvSpPr>
        <p:spPr>
          <a:xfrm>
            <a:off x="7296149" y="3481399"/>
            <a:ext cx="673839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KR" dirty="0"/>
              <a:t>local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D07AA-8342-D432-FC99-964899E489E2}"/>
              </a:ext>
            </a:extLst>
          </p:cNvPr>
          <p:cNvSpPr txBox="1"/>
          <p:nvPr/>
        </p:nvSpPr>
        <p:spPr>
          <a:xfrm>
            <a:off x="800100" y="1471613"/>
            <a:ext cx="7523919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git fetch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원격 저장소의 최신 변경 사항을 로컬 저장소에 가져옵니다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명령은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작업 디렉토리에 영향을 주지 않습니다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 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git fetch origin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186056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F6C6D-9216-499D-7C11-ECF403A09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fetch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7A6522-9BAA-9CC2-4D30-1BBABDEAF889}"/>
              </a:ext>
            </a:extLst>
          </p:cNvPr>
          <p:cNvSpPr txBox="1"/>
          <p:nvPr/>
        </p:nvSpPr>
        <p:spPr>
          <a:xfrm>
            <a:off x="742951" y="1514476"/>
            <a:ext cx="1817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dirty="0"/>
              <a:t>git</a:t>
            </a:r>
            <a:r>
              <a:rPr lang="en-KR" dirty="0"/>
              <a:t> fetch origin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BE29CF-D5CE-A3A0-1B56-867FF2568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2035175"/>
            <a:ext cx="6515100" cy="673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6FD25A-46A4-853D-A7CA-E2FA79572D39}"/>
              </a:ext>
            </a:extLst>
          </p:cNvPr>
          <p:cNvSpPr txBox="1"/>
          <p:nvPr/>
        </p:nvSpPr>
        <p:spPr>
          <a:xfrm>
            <a:off x="709613" y="2924176"/>
            <a:ext cx="3321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/>
              <a:t>git checkout main (or master)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FBBE6-3705-6AF0-F791-A0A01F2EEBE9}"/>
              </a:ext>
            </a:extLst>
          </p:cNvPr>
          <p:cNvSpPr txBox="1"/>
          <p:nvPr/>
        </p:nvSpPr>
        <p:spPr>
          <a:xfrm>
            <a:off x="719138" y="3362326"/>
            <a:ext cx="427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</a:t>
            </a:r>
            <a:r>
              <a:rPr lang="ko-KR" altLang="en-US" dirty="0"/>
              <a:t> </a:t>
            </a:r>
            <a:r>
              <a:rPr lang="en-US" altLang="ko-KR" dirty="0"/>
              <a:t>git merge origin/main (or origin/master)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034869-589F-2D81-16EE-377FCC72A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763" y="3917950"/>
            <a:ext cx="77216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411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BCEB1-CBF0-C197-FBE1-2651258AF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KR" dirty="0"/>
              <a:t>it pull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B69E47-DE2E-B7AD-F185-08F488B04054}"/>
              </a:ext>
            </a:extLst>
          </p:cNvPr>
          <p:cNvSpPr txBox="1"/>
          <p:nvPr/>
        </p:nvSpPr>
        <p:spPr>
          <a:xfrm>
            <a:off x="914400" y="1485900"/>
            <a:ext cx="8672567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git pull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은 </a:t>
            </a:r>
            <a:r>
              <a:rPr lang="en-US" dirty="0"/>
              <a:t>git fetch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와 </a:t>
            </a:r>
            <a:r>
              <a:rPr lang="en-US" dirty="0"/>
              <a:t>git merge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결합한 명령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명령은 원격의 변경 사항을 즉시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적용하여 로컬 작업을 업데이트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명령어 예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)</a:t>
            </a:r>
            <a:r>
              <a:rPr lang="ko-KR" alt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:</a:t>
            </a:r>
            <a:r>
              <a:rPr lang="ko-KR" alt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git pull origin master(or main)</a:t>
            </a:r>
            <a:endParaRPr lang="en-KR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D759EF4-BDFD-846A-12BA-F1FFCB8C8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081081"/>
              </p:ext>
            </p:extLst>
          </p:nvPr>
        </p:nvGraphicFramePr>
        <p:xfrm>
          <a:off x="1057276" y="3606960"/>
          <a:ext cx="10172700" cy="237744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2157412">
                  <a:extLst>
                    <a:ext uri="{9D8B030D-6E8A-4147-A177-3AD203B41FA5}">
                      <a16:colId xmlns:a16="http://schemas.microsoft.com/office/drawing/2014/main" val="1172088984"/>
                    </a:ext>
                  </a:extLst>
                </a:gridCol>
                <a:gridCol w="3443287">
                  <a:extLst>
                    <a:ext uri="{9D8B030D-6E8A-4147-A177-3AD203B41FA5}">
                      <a16:colId xmlns:a16="http://schemas.microsoft.com/office/drawing/2014/main" val="1790186072"/>
                    </a:ext>
                  </a:extLst>
                </a:gridCol>
                <a:gridCol w="4572001">
                  <a:extLst>
                    <a:ext uri="{9D8B030D-6E8A-4147-A177-3AD203B41FA5}">
                      <a16:colId xmlns:a16="http://schemas.microsoft.com/office/drawing/2014/main" val="37303190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b"/>
                      <a:r>
                        <a:rPr lang="ko-KR" altLang="en-US" b="1" dirty="0">
                          <a:effectLst/>
                        </a:rPr>
                        <a:t>기능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 dirty="0">
                          <a:effectLst/>
                        </a:rPr>
                        <a:t>git fetch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effectLst/>
                        </a:rPr>
                        <a:t>git pull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337144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동작 방식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</a:rPr>
                        <a:t>원격의 변경 사항을 로컬 저장소로 가져옴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</a:rPr>
                        <a:t>원격의 변경 사항을 가져오고</a:t>
                      </a:r>
                      <a:r>
                        <a:rPr lang="en-US" altLang="ko-KR" dirty="0">
                          <a:effectLst/>
                        </a:rPr>
                        <a:t>, </a:t>
                      </a:r>
                      <a:r>
                        <a:rPr lang="ko-KR" altLang="en-US" dirty="0">
                          <a:effectLst/>
                        </a:rPr>
                        <a:t>로컬 </a:t>
                      </a:r>
                      <a:r>
                        <a:rPr lang="ko-KR" altLang="en-US" dirty="0" err="1">
                          <a:effectLst/>
                        </a:rPr>
                        <a:t>브랜치에</a:t>
                      </a:r>
                      <a:r>
                        <a:rPr lang="ko-KR" altLang="en-US" dirty="0">
                          <a:effectLst/>
                        </a:rPr>
                        <a:t> 병합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3725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로컬 브랜치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영향을 받지 않음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</a:rPr>
                        <a:t>로컬 </a:t>
                      </a:r>
                      <a:r>
                        <a:rPr lang="ko-KR" altLang="en-US" dirty="0" err="1">
                          <a:effectLst/>
                        </a:rPr>
                        <a:t>브랜치에</a:t>
                      </a:r>
                      <a:r>
                        <a:rPr lang="ko-KR" altLang="en-US" dirty="0">
                          <a:effectLst/>
                        </a:rPr>
                        <a:t> 즉시 병합됨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8627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충돌 가능성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충돌 없음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</a:rPr>
                        <a:t>병합 과정에서 충돌 가능성 있음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12491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사용 시기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</a:rPr>
                        <a:t>변경 사항을 검토 후 선택적으로 병합할 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</a:rPr>
                        <a:t>최신 변경 사항을 즉시 로컬 </a:t>
                      </a:r>
                      <a:r>
                        <a:rPr lang="ko-KR" altLang="en-US" dirty="0" err="1">
                          <a:effectLst/>
                        </a:rPr>
                        <a:t>브랜치에</a:t>
                      </a:r>
                      <a:r>
                        <a:rPr lang="ko-KR" altLang="en-US" dirty="0">
                          <a:effectLst/>
                        </a:rPr>
                        <a:t> 반영할 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372032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BCDB7C4-0443-D7C7-D152-927AD4D4E2F3}"/>
              </a:ext>
            </a:extLst>
          </p:cNvPr>
          <p:cNvSpPr txBox="1"/>
          <p:nvPr/>
        </p:nvSpPr>
        <p:spPr>
          <a:xfrm>
            <a:off x="1271588" y="3100388"/>
            <a:ext cx="213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KR" dirty="0"/>
              <a:t>etch</a:t>
            </a:r>
            <a:r>
              <a:rPr lang="ko-KR" altLang="en-US" dirty="0"/>
              <a:t>와 </a:t>
            </a:r>
            <a:r>
              <a:rPr lang="en-US" altLang="ko-KR" dirty="0"/>
              <a:t>Pull </a:t>
            </a:r>
            <a:r>
              <a:rPr lang="ko-KR" altLang="en-US" dirty="0"/>
              <a:t>차이점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9949579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93946-9D93-D88A-AB18-A3D4B75A2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pull (conflict</a:t>
            </a:r>
            <a:r>
              <a:rPr lang="ko-KR" altLang="en-US" dirty="0"/>
              <a:t>가 발생하는 상황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A7C2D5-A053-EDAA-52A8-C52A9D9876E8}"/>
              </a:ext>
            </a:extLst>
          </p:cNvPr>
          <p:cNvSpPr txBox="1"/>
          <p:nvPr/>
        </p:nvSpPr>
        <p:spPr>
          <a:xfrm>
            <a:off x="657226" y="1557338"/>
            <a:ext cx="1042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다음과 같이 </a:t>
            </a:r>
            <a:r>
              <a:rPr lang="en-US" altLang="ko-KR" dirty="0"/>
              <a:t>remote</a:t>
            </a:r>
            <a:r>
              <a:rPr lang="ko-KR" altLang="en-US" dirty="0"/>
              <a:t>에 </a:t>
            </a:r>
            <a:r>
              <a:rPr lang="en-US" altLang="ko-KR" dirty="0"/>
              <a:t>file </a:t>
            </a:r>
            <a:r>
              <a:rPr lang="ko-KR" altLang="en-US" dirty="0"/>
              <a:t>수정 후 </a:t>
            </a:r>
            <a:r>
              <a:rPr lang="en-US" altLang="ko-KR" dirty="0"/>
              <a:t>commit</a:t>
            </a:r>
            <a:r>
              <a:rPr lang="ko-KR" altLang="en-US" dirty="0"/>
              <a:t>이 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local</a:t>
            </a:r>
            <a:r>
              <a:rPr lang="ko-KR" altLang="en-US" dirty="0"/>
              <a:t>에도 같은 파일이 수정되고 </a:t>
            </a:r>
            <a:r>
              <a:rPr lang="en-US" altLang="ko-KR" dirty="0"/>
              <a:t>commit</a:t>
            </a:r>
            <a:r>
              <a:rPr lang="ko-KR" altLang="en-US" dirty="0"/>
              <a:t>이 된 상황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ABBA29-39E6-08C2-0A10-F0B436441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5680074"/>
            <a:ext cx="3771900" cy="698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8438E8-D14C-2D0C-EA3C-C96499E64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024" y="2736370"/>
            <a:ext cx="2840037" cy="26531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A7A290-9F30-CDE0-B5BF-33BCAA62BB06}"/>
              </a:ext>
            </a:extLst>
          </p:cNvPr>
          <p:cNvSpPr txBox="1"/>
          <p:nvPr/>
        </p:nvSpPr>
        <p:spPr>
          <a:xfrm>
            <a:off x="2100263" y="2257426"/>
            <a:ext cx="90011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KR" dirty="0"/>
              <a:t>remote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F0AF40-0BE1-21DF-1617-C5EA89226DFF}"/>
              </a:ext>
            </a:extLst>
          </p:cNvPr>
          <p:cNvSpPr txBox="1"/>
          <p:nvPr/>
        </p:nvSpPr>
        <p:spPr>
          <a:xfrm>
            <a:off x="2100262" y="5395915"/>
            <a:ext cx="111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c.txt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2A3EFE-7B99-31C5-DF7A-F27FB1421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962" y="2836863"/>
            <a:ext cx="6553200" cy="1155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06282F-7D4E-CB95-5898-D92839458678}"/>
              </a:ext>
            </a:extLst>
          </p:cNvPr>
          <p:cNvSpPr txBox="1"/>
          <p:nvPr/>
        </p:nvSpPr>
        <p:spPr>
          <a:xfrm>
            <a:off x="7553325" y="2295526"/>
            <a:ext cx="67383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KR" dirty="0"/>
              <a:t>local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19D981-1045-902A-925F-06E5ED418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112" y="5616575"/>
            <a:ext cx="3733800" cy="596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EF181F-A484-2B98-A9E8-157DB49EDBA1}"/>
              </a:ext>
            </a:extLst>
          </p:cNvPr>
          <p:cNvSpPr txBox="1"/>
          <p:nvPr/>
        </p:nvSpPr>
        <p:spPr>
          <a:xfrm>
            <a:off x="7781925" y="5262565"/>
            <a:ext cx="111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c.txt</a:t>
            </a:r>
          </a:p>
        </p:txBody>
      </p:sp>
    </p:spTree>
    <p:extLst>
      <p:ext uri="{BB962C8B-B14F-4D97-AF65-F5344CB8AC3E}">
        <p14:creationId xmlns:p14="http://schemas.microsoft.com/office/powerpoint/2010/main" val="12258501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54296-DCA8-9C00-EEA9-5BC806B66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pull (conflict</a:t>
            </a:r>
            <a:r>
              <a:rPr lang="ko-KR" altLang="en-US" dirty="0"/>
              <a:t>가 발생하는 상황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BA4C20-894C-E9E0-09A5-7F74B7CDBDD8}"/>
              </a:ext>
            </a:extLst>
          </p:cNvPr>
          <p:cNvSpPr txBox="1"/>
          <p:nvPr/>
        </p:nvSpPr>
        <p:spPr>
          <a:xfrm>
            <a:off x="670478" y="1345303"/>
            <a:ext cx="4808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git pull </a:t>
            </a:r>
            <a:r>
              <a:rPr lang="ko-KR" altLang="en-US" dirty="0"/>
              <a:t>실행 하면 </a:t>
            </a:r>
            <a:r>
              <a:rPr lang="en-US" dirty="0"/>
              <a:t>origin/main branch </a:t>
            </a:r>
            <a:r>
              <a:rPr lang="ko-KR" altLang="en-US" dirty="0"/>
              <a:t>가 생김 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87FB0-EE71-C6FF-387C-454084F0B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975" y="2009775"/>
            <a:ext cx="7251700" cy="1409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F526C8-4102-5A43-E542-27C017C67695}"/>
              </a:ext>
            </a:extLst>
          </p:cNvPr>
          <p:cNvSpPr txBox="1"/>
          <p:nvPr/>
        </p:nvSpPr>
        <p:spPr>
          <a:xfrm>
            <a:off x="652464" y="3667126"/>
            <a:ext cx="565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git </a:t>
            </a:r>
            <a:r>
              <a:rPr lang="en-US" dirty="0" err="1"/>
              <a:t>merge를</a:t>
            </a:r>
            <a:r>
              <a:rPr lang="en-US" dirty="0"/>
              <a:t> </a:t>
            </a:r>
            <a:r>
              <a:rPr lang="en-US" dirty="0" err="1"/>
              <a:t>하면</a:t>
            </a:r>
            <a:r>
              <a:rPr lang="en-US" dirty="0"/>
              <a:t> (git merge origin/main) conflict </a:t>
            </a:r>
            <a:r>
              <a:rPr lang="en-US" dirty="0" err="1"/>
              <a:t>발행</a:t>
            </a:r>
            <a:endParaRPr lang="en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D25243-1812-4ADF-1DF7-98FA3C2B6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413" y="4160837"/>
            <a:ext cx="6159500" cy="142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7420D2-E293-01DF-56C2-54461B1B7F08}"/>
              </a:ext>
            </a:extLst>
          </p:cNvPr>
          <p:cNvSpPr txBox="1"/>
          <p:nvPr/>
        </p:nvSpPr>
        <p:spPr>
          <a:xfrm>
            <a:off x="1034913" y="1656729"/>
            <a:ext cx="3166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log</a:t>
            </a:r>
            <a:r>
              <a:rPr lang="ko-KR" altLang="en-US" dirty="0"/>
              <a:t> </a:t>
            </a:r>
            <a:r>
              <a:rPr lang="en-US" altLang="ko-KR" dirty="0"/>
              <a:t>--</a:t>
            </a:r>
            <a:r>
              <a:rPr lang="en-US" altLang="ko-KR" dirty="0" err="1"/>
              <a:t>oneline</a:t>
            </a:r>
            <a:r>
              <a:rPr lang="ko-KR" altLang="en-US" dirty="0"/>
              <a:t> </a:t>
            </a:r>
            <a:r>
              <a:rPr lang="en-US" altLang="ko-KR" dirty="0"/>
              <a:t>--graph --all</a:t>
            </a:r>
          </a:p>
        </p:txBody>
      </p:sp>
    </p:spTree>
    <p:extLst>
      <p:ext uri="{BB962C8B-B14F-4D97-AF65-F5344CB8AC3E}">
        <p14:creationId xmlns:p14="http://schemas.microsoft.com/office/powerpoint/2010/main" val="42816217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C88D1-4970-9257-FE0F-BFCE7E16B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pull (conflict</a:t>
            </a:r>
            <a:r>
              <a:rPr lang="ko-KR" altLang="en-US" dirty="0"/>
              <a:t>가 발생하는 상황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FC4802-1EB3-D52F-2CB2-FC6F44CC4949}"/>
              </a:ext>
            </a:extLst>
          </p:cNvPr>
          <p:cNvSpPr txBox="1"/>
          <p:nvPr/>
        </p:nvSpPr>
        <p:spPr>
          <a:xfrm>
            <a:off x="719138" y="1733551"/>
            <a:ext cx="6518195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3. git </a:t>
            </a:r>
            <a:r>
              <a:rPr lang="en-US" dirty="0" err="1"/>
              <a:t>mergetool</a:t>
            </a:r>
            <a:r>
              <a:rPr lang="en-US" dirty="0"/>
              <a:t> </a:t>
            </a:r>
            <a:r>
              <a:rPr lang="en-US" dirty="0" err="1"/>
              <a:t>실행</a:t>
            </a:r>
            <a:r>
              <a:rPr lang="en-US" dirty="0"/>
              <a:t>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en-US" altLang="ko-KR" dirty="0" err="1">
                <a:sym typeface="Wingdings" pitchFamily="2" charset="2"/>
              </a:rPr>
              <a:t>vscode</a:t>
            </a:r>
            <a:r>
              <a:rPr lang="ko-KR" altLang="en-US" dirty="0">
                <a:sym typeface="Wingdings" pitchFamily="2" charset="2"/>
              </a:rPr>
              <a:t>로 </a:t>
            </a:r>
            <a:r>
              <a:rPr lang="ko-KR" altLang="en-US" dirty="0" err="1">
                <a:sym typeface="Wingdings" pitchFamily="2" charset="2"/>
              </a:rPr>
              <a:t>세팅되어</a:t>
            </a:r>
            <a:r>
              <a:rPr lang="ko-KR" altLang="en-US" dirty="0">
                <a:sym typeface="Wingdings" pitchFamily="2" charset="2"/>
              </a:rPr>
              <a:t> 있으면 </a:t>
            </a:r>
            <a:r>
              <a:rPr lang="en-US" altLang="ko-KR" dirty="0" err="1">
                <a:sym typeface="Wingdings" pitchFamily="2" charset="2"/>
              </a:rPr>
              <a:t>vscode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실행 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4.</a:t>
            </a:r>
            <a:r>
              <a:rPr lang="ko-KR" altLang="en-US" dirty="0">
                <a:sym typeface="Wingdings" pitchFamily="2" charset="2"/>
              </a:rPr>
              <a:t> 원하는 옵션 클릭 후 파일 저장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5CC35F-3697-C2B6-1508-963522895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7" y="2806250"/>
            <a:ext cx="7772400" cy="1788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F1C441-1F25-0C6D-8D89-418510C9D9E4}"/>
              </a:ext>
            </a:extLst>
          </p:cNvPr>
          <p:cNvSpPr txBox="1"/>
          <p:nvPr/>
        </p:nvSpPr>
        <p:spPr>
          <a:xfrm>
            <a:off x="800100" y="4700589"/>
            <a:ext cx="4034181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5</a:t>
            </a:r>
            <a:r>
              <a:rPr lang="en-US" altLang="ko-KR" strike="sngStrike" dirty="0"/>
              <a:t>. git add . </a:t>
            </a:r>
            <a:r>
              <a:rPr lang="ko-KR" altLang="en-US" strike="sngStrike" dirty="0"/>
              <a:t>수행 후 </a:t>
            </a:r>
            <a:r>
              <a:rPr lang="en-US" altLang="ko-KR" dirty="0"/>
              <a:t>git merge --continue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0056851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D813-B7E7-1509-B216-BD57D2386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pull (conflict</a:t>
            </a:r>
            <a:r>
              <a:rPr lang="ko-KR" altLang="en-US" dirty="0"/>
              <a:t>가 발생하는 상황</a:t>
            </a:r>
            <a:r>
              <a:rPr lang="en-US" altLang="ko-KR" dirty="0"/>
              <a:t>)</a:t>
            </a:r>
            <a:endParaRPr lang="en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AC1DBE-3389-8DBA-385F-3930C9C7D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74" y="2528887"/>
            <a:ext cx="4163626" cy="36591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3F61EC8-525F-BDCE-F571-0565F39AD592}"/>
              </a:ext>
            </a:extLst>
          </p:cNvPr>
          <p:cNvSpPr/>
          <p:nvPr/>
        </p:nvSpPr>
        <p:spPr>
          <a:xfrm>
            <a:off x="671513" y="2500313"/>
            <a:ext cx="3028950" cy="4143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5D5C4-A365-6752-694B-1FE824D22021}"/>
              </a:ext>
            </a:extLst>
          </p:cNvPr>
          <p:cNvSpPr txBox="1"/>
          <p:nvPr/>
        </p:nvSpPr>
        <p:spPr>
          <a:xfrm>
            <a:off x="2114551" y="2185988"/>
            <a:ext cx="512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이 부분 수정해서 comment 남기거나 그대로 이용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C1E758-038C-01CE-1B9F-1CFD9BCAE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0" y="3514725"/>
            <a:ext cx="60452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054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7389-4C4B-35CA-9FF3-B71D68DEC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pull (conflict</a:t>
            </a:r>
            <a:r>
              <a:rPr lang="ko-KR" altLang="en-US" dirty="0"/>
              <a:t>가 발생하는 상황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FDD76F-B46D-04EA-83BD-5B34C2F8908E}"/>
              </a:ext>
            </a:extLst>
          </p:cNvPr>
          <p:cNvSpPr txBox="1"/>
          <p:nvPr/>
        </p:nvSpPr>
        <p:spPr>
          <a:xfrm>
            <a:off x="771525" y="1614489"/>
            <a:ext cx="4797724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5. git push –u origin master</a:t>
            </a:r>
            <a:r>
              <a:rPr lang="ko-KR" altLang="en-US" dirty="0"/>
              <a:t>로 </a:t>
            </a:r>
            <a:r>
              <a:rPr lang="en-US" altLang="ko-KR" dirty="0"/>
              <a:t>remote </a:t>
            </a:r>
            <a:r>
              <a:rPr lang="ko-KR" altLang="en-US" dirty="0"/>
              <a:t>업데이트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D0707D-5AAF-1984-4AB1-02A81CF71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312" y="2284413"/>
            <a:ext cx="71882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243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0458F-5732-5075-237C-B959BF4692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그룹 프로젝트 하는 법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ED5A92-4594-3957-7465-137A4D0E5A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81020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ABBE0-C356-703D-DC99-4D58E3432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(Repository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64D3F-32E0-3D7D-ECAC-325BF8B95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Repository </a:t>
            </a:r>
            <a:r>
              <a:rPr lang="ko-KR" altLang="en-US" dirty="0"/>
              <a:t>만든다</a:t>
            </a:r>
            <a:r>
              <a:rPr lang="en-US" altLang="ko-KR" dirty="0"/>
              <a:t>. (New </a:t>
            </a:r>
            <a:r>
              <a:rPr lang="en-US" altLang="ko-KR" dirty="0">
                <a:sym typeface="Wingdings" pitchFamily="2" charset="2"/>
              </a:rPr>
              <a:t> Repository name)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팀원 초대 하기</a:t>
            </a:r>
            <a:r>
              <a:rPr lang="en-US" altLang="ko-KR" dirty="0"/>
              <a:t>(Add collaborator </a:t>
            </a:r>
            <a:r>
              <a:rPr lang="ko-KR" altLang="en-US" dirty="0"/>
              <a:t>하면 초대 메일 발송</a:t>
            </a:r>
            <a:r>
              <a:rPr lang="en-US" altLang="ko-KR" dirty="0"/>
              <a:t>)</a:t>
            </a:r>
            <a:r>
              <a:rPr lang="en-US" altLang="ko-KR" dirty="0">
                <a:sym typeface="Wingdings" pitchFamily="2" charset="2"/>
              </a:rPr>
              <a:t> 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32FC80-2569-899E-4B5B-54F2CD882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742" y="2421979"/>
            <a:ext cx="2725057" cy="17263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DE20AE-F1A3-AFD4-9014-4637BE144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565" y="2471057"/>
            <a:ext cx="5292314" cy="16718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FAB8FC-41CA-88BC-41A7-D66947111561}"/>
              </a:ext>
            </a:extLst>
          </p:cNvPr>
          <p:cNvSpPr/>
          <p:nvPr/>
        </p:nvSpPr>
        <p:spPr>
          <a:xfrm>
            <a:off x="3831771" y="3331029"/>
            <a:ext cx="729343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08527A-82AB-C0BB-A6D1-B177CBAB44D8}"/>
              </a:ext>
            </a:extLst>
          </p:cNvPr>
          <p:cNvSpPr/>
          <p:nvPr/>
        </p:nvSpPr>
        <p:spPr>
          <a:xfrm>
            <a:off x="7979228" y="3167744"/>
            <a:ext cx="2220686" cy="4898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577932-25D9-FEAB-98D5-746B42B54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855" y="4889414"/>
            <a:ext cx="3647691" cy="16855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16E219-E4BC-B54C-A678-549FD3AD0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7953" y="5091545"/>
            <a:ext cx="3092162" cy="1200397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159FE8F1-2431-83B4-4111-134B62EA5753}"/>
              </a:ext>
            </a:extLst>
          </p:cNvPr>
          <p:cNvSpPr/>
          <p:nvPr/>
        </p:nvSpPr>
        <p:spPr>
          <a:xfrm>
            <a:off x="5094514" y="3102429"/>
            <a:ext cx="457200" cy="1850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8BBBD11-FF85-7ADE-69B5-36F22FDAB63F}"/>
              </a:ext>
            </a:extLst>
          </p:cNvPr>
          <p:cNvSpPr/>
          <p:nvPr/>
        </p:nvSpPr>
        <p:spPr>
          <a:xfrm>
            <a:off x="4191000" y="5551715"/>
            <a:ext cx="457200" cy="1850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19EC2EA-0D56-A002-F5DF-25B61D064D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2886" y="4920484"/>
            <a:ext cx="3102429" cy="1465595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C4543846-491F-0B7D-22B9-773E83817827}"/>
              </a:ext>
            </a:extLst>
          </p:cNvPr>
          <p:cNvSpPr/>
          <p:nvPr/>
        </p:nvSpPr>
        <p:spPr>
          <a:xfrm>
            <a:off x="7903029" y="5617029"/>
            <a:ext cx="457200" cy="1850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8DCE14-22A3-AE49-1D63-0E5059835437}"/>
              </a:ext>
            </a:extLst>
          </p:cNvPr>
          <p:cNvSpPr txBox="1"/>
          <p:nvPr/>
        </p:nvSpPr>
        <p:spPr>
          <a:xfrm>
            <a:off x="8479972" y="6411685"/>
            <a:ext cx="2837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Email</a:t>
            </a:r>
            <a:r>
              <a:rPr lang="ko-KR" altLang="en-US" dirty="0"/>
              <a:t>이나 </a:t>
            </a:r>
            <a:r>
              <a:rPr lang="en-US" altLang="ko-KR" dirty="0" err="1"/>
              <a:t>UserName</a:t>
            </a:r>
            <a:r>
              <a:rPr lang="en-US" altLang="ko-KR" dirty="0"/>
              <a:t> </a:t>
            </a:r>
            <a:r>
              <a:rPr lang="ko-KR" altLang="en-US" dirty="0"/>
              <a:t>검색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681355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A79AC-C813-4707-E8B0-F0D7C754C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Repository</a:t>
            </a:r>
            <a:r>
              <a:rPr lang="ko-KR" altLang="en-US" dirty="0"/>
              <a:t> 생성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B8D50-4D76-E334-83BA-4B8D98F32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에서 새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생성 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페이지에서 제공하는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을 복사합니다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리포지토리와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연결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리포지토리에서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푸시할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수 있도록 원격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추가합니다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remote add origin &lt;repository-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&gt; </a:t>
            </a:r>
          </a:p>
          <a:p>
            <a:pPr lvl="2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여기서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&lt;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repository-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&gt;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은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변경사항을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푸시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최초에는 다음 명령을 사용하여 모든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푸시합니다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push -u origin master 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-u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플래그는 추후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push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사용할 때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이름을 명시하지 않아도 되게끔 설정합니다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2953576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B7B8C-36A9-2A7E-5FE1-FF1299B8C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(Repository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44FC7-F673-58C0-C151-0565A5EC8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로컬에 프로젝트 가져 오기</a:t>
            </a:r>
            <a:endParaRPr lang="en-US" altLang="ko-KR" dirty="0"/>
          </a:p>
          <a:p>
            <a:pPr lvl="1"/>
            <a:r>
              <a:rPr lang="ko-KR" altLang="en-US" dirty="0"/>
              <a:t>폴더 만들기</a:t>
            </a:r>
            <a:r>
              <a:rPr lang="en-US" altLang="ko-KR" dirty="0"/>
              <a:t> : </a:t>
            </a:r>
            <a:r>
              <a:rPr lang="en-US" altLang="ko-KR" dirty="0" err="1"/>
              <a:t>mkdir</a:t>
            </a:r>
            <a:r>
              <a:rPr lang="en-US" altLang="ko-KR" dirty="0"/>
              <a:t> &lt;</a:t>
            </a:r>
            <a:r>
              <a:rPr lang="en-US" altLang="ko-KR" dirty="0" err="1"/>
              <a:t>Repositoryname</a:t>
            </a:r>
            <a:r>
              <a:rPr lang="en-US" altLang="ko-KR" dirty="0"/>
              <a:t>&gt; (ex. </a:t>
            </a:r>
            <a:r>
              <a:rPr lang="en-US" altLang="ko-KR" dirty="0" err="1"/>
              <a:t>mkdir</a:t>
            </a:r>
            <a:r>
              <a:rPr lang="en-US" altLang="ko-KR" dirty="0"/>
              <a:t> my-group-project)</a:t>
            </a:r>
          </a:p>
          <a:p>
            <a:pPr lvl="1"/>
            <a:r>
              <a:rPr lang="ko-KR" altLang="en-US" dirty="0"/>
              <a:t>폴더 이동 후  </a:t>
            </a:r>
            <a:r>
              <a:rPr lang="en-US" altLang="ko-KR" dirty="0"/>
              <a:t>git </a:t>
            </a:r>
            <a:r>
              <a:rPr lang="ko-KR" altLang="en-US" dirty="0"/>
              <a:t>초기화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cd my-group-project, git </a:t>
            </a:r>
            <a:r>
              <a:rPr lang="en-US" altLang="ko-KR" dirty="0" err="1"/>
              <a:t>init</a:t>
            </a:r>
            <a:endParaRPr lang="en-US" altLang="ko-KR" dirty="0"/>
          </a:p>
          <a:p>
            <a:pPr lvl="1"/>
            <a:r>
              <a:rPr lang="en-US" altLang="ko-KR" dirty="0"/>
              <a:t>Remote </a:t>
            </a:r>
            <a:r>
              <a:rPr lang="ko-KR" altLang="en-US" dirty="0"/>
              <a:t>연결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dirty="0">
                <a:effectLst/>
              </a:rPr>
              <a:t>git remote add origin &lt;URL&gt; (ex. git remote add origin </a:t>
            </a:r>
            <a:r>
              <a:rPr lang="en-US" dirty="0">
                <a:effectLst/>
                <a:hlinkClick r:id="rId2"/>
              </a:rPr>
              <a:t>https://github.com/Joseph-GM/my-group-project.git</a:t>
            </a:r>
            <a:r>
              <a:rPr lang="en-US" dirty="0">
                <a:effectLst/>
              </a:rPr>
              <a:t>)</a:t>
            </a:r>
          </a:p>
          <a:p>
            <a:r>
              <a:rPr lang="ko-KR" altLang="en-US" dirty="0"/>
              <a:t>초기 세팅을 </a:t>
            </a:r>
            <a:r>
              <a:rPr lang="en-US" altLang="ko-KR" dirty="0"/>
              <a:t>remote</a:t>
            </a:r>
            <a:r>
              <a:rPr lang="ko-KR" altLang="en-US" dirty="0"/>
              <a:t>의 마스터에 올리기</a:t>
            </a:r>
            <a:endParaRPr lang="en-US" altLang="ko-KR" dirty="0"/>
          </a:p>
          <a:p>
            <a:pPr lvl="1"/>
            <a:r>
              <a:rPr lang="ko-KR" altLang="en-US" dirty="0"/>
              <a:t>파일 생성 해서 </a:t>
            </a:r>
            <a:r>
              <a:rPr lang="en-US" altLang="ko-KR" dirty="0" err="1"/>
              <a:t>comit</a:t>
            </a:r>
            <a:r>
              <a:rPr lang="en-US" altLang="ko-KR" dirty="0"/>
              <a:t> </a:t>
            </a:r>
            <a:r>
              <a:rPr lang="ko-KR" altLang="en-US" dirty="0"/>
              <a:t>후 </a:t>
            </a:r>
            <a:r>
              <a:rPr lang="en-US" altLang="ko-KR" dirty="0"/>
              <a:t>push</a:t>
            </a:r>
          </a:p>
          <a:p>
            <a:pPr lvl="2"/>
            <a:r>
              <a:rPr lang="en-US" altLang="ko-KR" dirty="0"/>
              <a:t>echo “first file” &gt; </a:t>
            </a:r>
            <a:r>
              <a:rPr lang="en-US" altLang="ko-KR" dirty="0" err="1"/>
              <a:t>a.txt</a:t>
            </a:r>
            <a:endParaRPr lang="en-US" altLang="ko-KR" dirty="0"/>
          </a:p>
          <a:p>
            <a:pPr lvl="2"/>
            <a:r>
              <a:rPr lang="en-US" altLang="ko-KR" dirty="0"/>
              <a:t>git add .</a:t>
            </a:r>
          </a:p>
          <a:p>
            <a:pPr lvl="2"/>
            <a:r>
              <a:rPr lang="en-US" altLang="ko-KR" dirty="0"/>
              <a:t>git commit –m “first commit”</a:t>
            </a:r>
          </a:p>
          <a:p>
            <a:pPr lvl="2"/>
            <a:r>
              <a:rPr lang="en-US" altLang="ko-KR" dirty="0"/>
              <a:t>git push –u origin master</a:t>
            </a:r>
          </a:p>
          <a:p>
            <a:pPr lvl="1"/>
            <a:r>
              <a:rPr lang="ko-KR" altLang="en-US" dirty="0"/>
              <a:t>이제 </a:t>
            </a:r>
            <a:r>
              <a:rPr lang="ko-KR" altLang="en-US" dirty="0" err="1"/>
              <a:t>부터</a:t>
            </a:r>
            <a:r>
              <a:rPr lang="ko-KR" altLang="en-US" dirty="0"/>
              <a:t> </a:t>
            </a:r>
            <a:r>
              <a:rPr lang="en-US" altLang="ko-KR" dirty="0"/>
              <a:t>master branch</a:t>
            </a:r>
            <a:r>
              <a:rPr lang="ko-KR" altLang="en-US" dirty="0"/>
              <a:t>는 고객에게 </a:t>
            </a:r>
            <a:r>
              <a:rPr lang="en-US" altLang="ko-KR" dirty="0"/>
              <a:t>release</a:t>
            </a:r>
            <a:r>
              <a:rPr lang="ko-KR" altLang="en-US" dirty="0" err="1"/>
              <a:t>를</a:t>
            </a:r>
            <a:r>
              <a:rPr lang="ko-KR" altLang="en-US" dirty="0"/>
              <a:t> 할 </a:t>
            </a:r>
            <a:r>
              <a:rPr lang="en-US" altLang="ko-KR" dirty="0"/>
              <a:t>branch</a:t>
            </a:r>
            <a:r>
              <a:rPr lang="ko-KR" altLang="en-US" dirty="0"/>
              <a:t>가 된다</a:t>
            </a:r>
            <a:r>
              <a:rPr lang="en-US" altLang="ko-KR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6597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96AFC-AE53-1F6B-F95A-CC6C4DFE4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(Repository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020CF-2214-5D65-B64F-748E15B7E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KR" dirty="0"/>
              <a:t>Develop branch를 만든다</a:t>
            </a:r>
            <a:r>
              <a:rPr lang="en-US" altLang="ko-KR" dirty="0"/>
              <a:t>.</a:t>
            </a:r>
          </a:p>
          <a:p>
            <a:pPr lvl="1"/>
            <a:r>
              <a:rPr lang="en-US" dirty="0"/>
              <a:t>Develop </a:t>
            </a:r>
          </a:p>
          <a:p>
            <a:pPr lvl="2"/>
            <a:r>
              <a:rPr lang="en-US" dirty="0"/>
              <a:t>Master </a:t>
            </a:r>
            <a:r>
              <a:rPr lang="en-US" dirty="0" err="1"/>
              <a:t>branch는</a:t>
            </a:r>
            <a:r>
              <a:rPr lang="en-US" dirty="0"/>
              <a:t> </a:t>
            </a:r>
            <a:r>
              <a:rPr lang="en-US" dirty="0" err="1"/>
              <a:t>완벽한</a:t>
            </a:r>
            <a:r>
              <a:rPr lang="en-US" dirty="0"/>
              <a:t> </a:t>
            </a:r>
            <a:r>
              <a:rPr lang="en-US" dirty="0" err="1"/>
              <a:t>것만</a:t>
            </a:r>
            <a:r>
              <a:rPr lang="en-US" dirty="0"/>
              <a:t> </a:t>
            </a:r>
            <a:r>
              <a:rPr lang="en-US" dirty="0" err="1"/>
              <a:t>올려야</a:t>
            </a:r>
            <a:r>
              <a:rPr lang="en-US" dirty="0"/>
              <a:t> </a:t>
            </a:r>
            <a:r>
              <a:rPr lang="en-US" dirty="0" err="1"/>
              <a:t>함</a:t>
            </a:r>
            <a:endParaRPr lang="en-US" dirty="0"/>
          </a:p>
          <a:p>
            <a:pPr lvl="2"/>
            <a:r>
              <a:rPr lang="en-US" dirty="0"/>
              <a:t>Master </a:t>
            </a:r>
            <a:r>
              <a:rPr lang="en-US" dirty="0" err="1"/>
              <a:t>branch로</a:t>
            </a:r>
            <a:r>
              <a:rPr lang="en-US" dirty="0"/>
              <a:t> </a:t>
            </a:r>
            <a:r>
              <a:rPr lang="en-US" dirty="0" err="1"/>
              <a:t>가기전</a:t>
            </a:r>
            <a:r>
              <a:rPr lang="en-US" dirty="0"/>
              <a:t> </a:t>
            </a:r>
            <a:r>
              <a:rPr lang="en-US" dirty="0" err="1"/>
              <a:t>Test등을</a:t>
            </a:r>
            <a:r>
              <a:rPr lang="en-US" dirty="0"/>
              <a:t> </a:t>
            </a:r>
            <a:r>
              <a:rPr lang="en-US" dirty="0" err="1"/>
              <a:t>위한</a:t>
            </a:r>
            <a:r>
              <a:rPr lang="en-US" dirty="0"/>
              <a:t> </a:t>
            </a:r>
            <a:r>
              <a:rPr lang="en-US" dirty="0" err="1"/>
              <a:t>개발</a:t>
            </a:r>
            <a:r>
              <a:rPr lang="en-US" dirty="0"/>
              <a:t> </a:t>
            </a:r>
            <a:r>
              <a:rPr lang="en-US" dirty="0" err="1"/>
              <a:t>용</a:t>
            </a:r>
            <a:r>
              <a:rPr lang="en-US" dirty="0"/>
              <a:t> </a:t>
            </a:r>
            <a:r>
              <a:rPr lang="en-US" dirty="0" err="1"/>
              <a:t>브랜치</a:t>
            </a:r>
            <a:r>
              <a:rPr lang="en-US" dirty="0"/>
              <a:t> (</a:t>
            </a:r>
            <a:r>
              <a:rPr lang="en-US" dirty="0" err="1"/>
              <a:t>연습장</a:t>
            </a:r>
            <a:r>
              <a:rPr lang="en-US" dirty="0"/>
              <a:t> </a:t>
            </a:r>
            <a:r>
              <a:rPr lang="en-US" dirty="0" err="1"/>
              <a:t>이라</a:t>
            </a:r>
            <a:r>
              <a:rPr lang="en-US" dirty="0"/>
              <a:t> </a:t>
            </a:r>
            <a:r>
              <a:rPr lang="en-US" dirty="0" err="1"/>
              <a:t>생각</a:t>
            </a:r>
            <a:r>
              <a:rPr lang="en-US" altLang="ko-KR" dirty="0"/>
              <a:t>)</a:t>
            </a:r>
            <a:endParaRPr lang="en-US" dirty="0"/>
          </a:p>
          <a:p>
            <a:pPr lvl="1"/>
            <a:r>
              <a:rPr lang="en-US" dirty="0" err="1"/>
              <a:t>로컬</a:t>
            </a:r>
            <a:r>
              <a:rPr lang="en-US" dirty="0"/>
              <a:t> </a:t>
            </a:r>
            <a:r>
              <a:rPr lang="en-US" dirty="0" err="1"/>
              <a:t>터미널에서</a:t>
            </a:r>
            <a:endParaRPr lang="en-US" dirty="0"/>
          </a:p>
          <a:p>
            <a:pPr lvl="2"/>
            <a:r>
              <a:rPr lang="en-US" dirty="0"/>
              <a:t>git checkout –b develop</a:t>
            </a:r>
          </a:p>
          <a:p>
            <a:pPr lvl="2"/>
            <a:r>
              <a:rPr lang="en-US" dirty="0"/>
              <a:t>git </a:t>
            </a:r>
            <a:r>
              <a:rPr lang="en-US" dirty="0" err="1"/>
              <a:t>push하면</a:t>
            </a:r>
            <a:r>
              <a:rPr lang="en-US" dirty="0"/>
              <a:t> </a:t>
            </a:r>
            <a:r>
              <a:rPr lang="en-US" dirty="0" err="1"/>
              <a:t>error가</a:t>
            </a:r>
            <a:r>
              <a:rPr lang="en-US" dirty="0"/>
              <a:t> </a:t>
            </a:r>
            <a:r>
              <a:rPr lang="en-US" dirty="0" err="1"/>
              <a:t>나고</a:t>
            </a:r>
            <a:r>
              <a:rPr lang="en-US" dirty="0"/>
              <a:t> </a:t>
            </a:r>
            <a:r>
              <a:rPr lang="en-US" dirty="0" err="1"/>
              <a:t>안내가</a:t>
            </a:r>
            <a:r>
              <a:rPr lang="en-US" dirty="0"/>
              <a:t> </a:t>
            </a:r>
            <a:r>
              <a:rPr lang="en-US" dirty="0" err="1"/>
              <a:t>나오는데</a:t>
            </a:r>
            <a:r>
              <a:rPr lang="en-US" dirty="0"/>
              <a:t> </a:t>
            </a:r>
            <a:r>
              <a:rPr lang="en-US" dirty="0" err="1"/>
              <a:t>안내대로</a:t>
            </a:r>
            <a:r>
              <a:rPr lang="en-US" dirty="0"/>
              <a:t> </a:t>
            </a:r>
            <a:r>
              <a:rPr lang="en-US" dirty="0" err="1"/>
              <a:t>함</a:t>
            </a:r>
            <a:r>
              <a:rPr lang="en-US" dirty="0"/>
              <a:t> </a:t>
            </a:r>
            <a:r>
              <a:rPr lang="en-US" altLang="ko-KR" dirty="0"/>
              <a:t>(remote</a:t>
            </a:r>
            <a:r>
              <a:rPr lang="ko-KR" altLang="en-US" dirty="0"/>
              <a:t>에는 </a:t>
            </a:r>
            <a:r>
              <a:rPr lang="en-US" altLang="ko-KR" dirty="0"/>
              <a:t>develop</a:t>
            </a:r>
            <a:r>
              <a:rPr lang="ko-KR" altLang="en-US" dirty="0"/>
              <a:t>이 없어서</a:t>
            </a:r>
            <a:r>
              <a:rPr lang="en-US" altLang="ko-KR" dirty="0"/>
              <a:t>)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git push --set-upstream origin develop</a:t>
            </a:r>
          </a:p>
          <a:p>
            <a:pPr lvl="2"/>
            <a:r>
              <a:rPr lang="en-US" dirty="0" err="1"/>
              <a:t>Github에</a:t>
            </a:r>
            <a:r>
              <a:rPr lang="en-US" dirty="0"/>
              <a:t> develop branch </a:t>
            </a:r>
            <a:r>
              <a:rPr lang="en-US" dirty="0" err="1"/>
              <a:t>생김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DE4E0F-8799-6D67-844E-9915F602E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1" y="4154431"/>
            <a:ext cx="3571422" cy="12466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F40BEC-FBF2-85FE-1C05-4D80C40B2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058" y="4038599"/>
            <a:ext cx="2992005" cy="2705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6B3C150-2AF4-B3DF-8A59-5EBE2FB45A0C}"/>
              </a:ext>
            </a:extLst>
          </p:cNvPr>
          <p:cNvSpPr/>
          <p:nvPr/>
        </p:nvSpPr>
        <p:spPr>
          <a:xfrm>
            <a:off x="8545286" y="5889171"/>
            <a:ext cx="881743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263279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32E0A-4FC4-272A-BC5D-A13565D5B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(Repository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58DF9-F1B7-B142-CA65-8E46D639D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</a:t>
            </a:r>
            <a:r>
              <a:rPr lang="en-KR" dirty="0"/>
              <a:t>ithub를 pull request로만 업데이트 할 수 있게 보호하기</a:t>
            </a:r>
          </a:p>
          <a:p>
            <a:pPr lvl="1"/>
            <a:r>
              <a:rPr lang="en-KR" dirty="0"/>
              <a:t>Setting </a:t>
            </a:r>
            <a:r>
              <a:rPr lang="en-KR" dirty="0">
                <a:sym typeface="Wingdings" pitchFamily="2" charset="2"/>
              </a:rPr>
              <a:t> branch로 가면</a:t>
            </a:r>
          </a:p>
          <a:p>
            <a:pPr lvl="1"/>
            <a:endParaRPr lang="en-KR" dirty="0">
              <a:sym typeface="Wingdings" pitchFamily="2" charset="2"/>
            </a:endParaRPr>
          </a:p>
          <a:p>
            <a:pPr lvl="1"/>
            <a:endParaRPr lang="en-KR" dirty="0">
              <a:sym typeface="Wingdings" pitchFamily="2" charset="2"/>
            </a:endParaRPr>
          </a:p>
          <a:p>
            <a:pPr lvl="1"/>
            <a:endParaRPr lang="en-KR" dirty="0">
              <a:sym typeface="Wingdings" pitchFamily="2" charset="2"/>
            </a:endParaRPr>
          </a:p>
          <a:p>
            <a:pPr lvl="1"/>
            <a:endParaRPr lang="en-KR" dirty="0">
              <a:sym typeface="Wingdings" pitchFamily="2" charset="2"/>
            </a:endParaRPr>
          </a:p>
          <a:p>
            <a:pPr lvl="1"/>
            <a:endParaRPr lang="en-KR" dirty="0">
              <a:sym typeface="Wingdings" pitchFamily="2" charset="2"/>
            </a:endParaRPr>
          </a:p>
          <a:p>
            <a:pPr lvl="1"/>
            <a:r>
              <a:rPr lang="en-KR" dirty="0">
                <a:sym typeface="Wingdings" pitchFamily="2" charset="2"/>
              </a:rPr>
              <a:t>Add branch protection rule 클릭</a:t>
            </a:r>
          </a:p>
          <a:p>
            <a:pPr lvl="2"/>
            <a:r>
              <a:rPr lang="en-KR" dirty="0">
                <a:sym typeface="Wingdings" pitchFamily="2" charset="2"/>
              </a:rPr>
              <a:t>Branch name pattern : master 입력 </a:t>
            </a:r>
            <a:r>
              <a:rPr lang="en-US" altLang="ko-KR" dirty="0">
                <a:sym typeface="Wingdings" pitchFamily="2" charset="2"/>
              </a:rPr>
              <a:t>(master</a:t>
            </a:r>
            <a:r>
              <a:rPr lang="ko-KR" altLang="en-US" dirty="0" err="1">
                <a:sym typeface="Wingdings" pitchFamily="2" charset="2"/>
              </a:rPr>
              <a:t>를</a:t>
            </a:r>
            <a:r>
              <a:rPr lang="ko-KR" altLang="en-US" dirty="0">
                <a:sym typeface="Wingdings" pitchFamily="2" charset="2"/>
              </a:rPr>
              <a:t> 보호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 lvl="3"/>
            <a:r>
              <a:rPr lang="en-KR" dirty="0">
                <a:sym typeface="Wingdings" pitchFamily="2" charset="2"/>
              </a:rPr>
              <a:t>만약 다른 브랜치도 보호 하려면 브랜치 입력</a:t>
            </a:r>
          </a:p>
          <a:p>
            <a:pPr lvl="2"/>
            <a:r>
              <a:rPr lang="en-KR" dirty="0">
                <a:sym typeface="Wingdings" pitchFamily="2" charset="2"/>
              </a:rPr>
              <a:t>아래 두개 찾아서 클릭</a:t>
            </a:r>
          </a:p>
          <a:p>
            <a:pPr lvl="3"/>
            <a:r>
              <a:rPr lang="en-KR" dirty="0">
                <a:sym typeface="Wingdings" pitchFamily="2" charset="2"/>
              </a:rPr>
              <a:t>Lock branch (Branch read-only)  git push </a:t>
            </a:r>
            <a:r>
              <a:rPr lang="ko-KR" altLang="en-US" dirty="0">
                <a:sym typeface="Wingdings" pitchFamily="2" charset="2"/>
              </a:rPr>
              <a:t>명령을 못쓰게 함</a:t>
            </a:r>
            <a:endParaRPr lang="en-KR" dirty="0">
              <a:sym typeface="Wingdings" pitchFamily="2" charset="2"/>
            </a:endParaRPr>
          </a:p>
          <a:p>
            <a:pPr lvl="3"/>
            <a:r>
              <a:rPr lang="en-KR" dirty="0">
                <a:sym typeface="Wingdings" pitchFamily="2" charset="2"/>
              </a:rPr>
              <a:t>Require Pull Request before merge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>
                <a:sym typeface="Wingdings" pitchFamily="2" charset="2"/>
              </a:rPr>
              <a:t> 반드시 </a:t>
            </a:r>
            <a:r>
              <a:rPr lang="en-US" altLang="ko-KR" dirty="0">
                <a:sym typeface="Wingdings" pitchFamily="2" charset="2"/>
              </a:rPr>
              <a:t>pull request</a:t>
            </a:r>
            <a:r>
              <a:rPr lang="ko-KR" altLang="en-US" dirty="0">
                <a:sym typeface="Wingdings" pitchFamily="2" charset="2"/>
              </a:rPr>
              <a:t>로만 업데이트를 하게 </a:t>
            </a:r>
            <a:r>
              <a:rPr lang="ko-KR" altLang="en-US" dirty="0" err="1">
                <a:sym typeface="Wingdings" pitchFamily="2" charset="2"/>
              </a:rPr>
              <a:t>만듬</a:t>
            </a:r>
            <a:endParaRPr lang="en-KR" dirty="0">
              <a:sym typeface="Wingdings" pitchFamily="2" charset="2"/>
            </a:endParaRPr>
          </a:p>
          <a:p>
            <a:pPr lvl="2"/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AD1CF6-877E-FBD8-56B4-B8D925807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086" y="2694417"/>
            <a:ext cx="5758543" cy="12820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B4D6BE-D8FE-ABCB-9A5F-C783F895A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5872046"/>
            <a:ext cx="5040086" cy="89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4459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917AA-A76C-17CF-C675-BA7DB4F59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A6C56-ECF7-5675-845A-A3C0CDB92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Projects </a:t>
            </a:r>
            <a:r>
              <a:rPr lang="en-KR" dirty="0">
                <a:sym typeface="Wingdings" pitchFamily="2" charset="2"/>
              </a:rPr>
              <a:t> </a:t>
            </a:r>
            <a:r>
              <a:rPr lang="en-US" altLang="ko-KR" dirty="0">
                <a:sym typeface="Wingdings" pitchFamily="2" charset="2"/>
              </a:rPr>
              <a:t>“</a:t>
            </a:r>
            <a:r>
              <a:rPr lang="en-KR" dirty="0">
                <a:sym typeface="Wingdings" pitchFamily="2" charset="2"/>
              </a:rPr>
              <a:t>Link a project</a:t>
            </a:r>
            <a:r>
              <a:rPr lang="en-US" altLang="ko-KR" dirty="0">
                <a:sym typeface="Wingdings" pitchFamily="2" charset="2"/>
              </a:rPr>
              <a:t>” click  “+ Create new project” click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r>
              <a:rPr lang="en-KR" dirty="0"/>
              <a:t>Board </a:t>
            </a:r>
            <a:r>
              <a:rPr lang="en-US" altLang="ko-KR" dirty="0"/>
              <a:t>(to-do, in-progress, Done)</a:t>
            </a:r>
            <a:r>
              <a:rPr lang="ko-KR" altLang="en-US" dirty="0" err="1"/>
              <a:t>를</a:t>
            </a:r>
            <a:r>
              <a:rPr lang="ko-KR" altLang="en-US" dirty="0"/>
              <a:t> 많이 씀 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en-KR" dirty="0"/>
              <a:t>Board 선택 </a:t>
            </a:r>
            <a:r>
              <a:rPr lang="en-US" altLang="ko-KR" dirty="0">
                <a:sym typeface="Wingdings" pitchFamily="2" charset="2"/>
              </a:rPr>
              <a:t> project name </a:t>
            </a:r>
            <a:r>
              <a:rPr lang="ko-KR" altLang="en-US" dirty="0">
                <a:sym typeface="Wingdings" pitchFamily="2" charset="2"/>
              </a:rPr>
              <a:t>설정 </a:t>
            </a:r>
            <a:r>
              <a:rPr lang="en-US" altLang="ko-KR" dirty="0">
                <a:sym typeface="Wingdings" pitchFamily="2" charset="2"/>
              </a:rPr>
              <a:t> “Create project” click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D5C3F-9B87-2FD3-1307-F48FA266D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315" y="2493459"/>
            <a:ext cx="4267200" cy="13340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61C2AB-0004-85B8-3A2A-895D0F7E5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200" y="2198914"/>
            <a:ext cx="3176156" cy="1808842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E0BAC55B-1C0E-1FCF-6392-E9DFC62AAD2B}"/>
              </a:ext>
            </a:extLst>
          </p:cNvPr>
          <p:cNvSpPr/>
          <p:nvPr/>
        </p:nvSpPr>
        <p:spPr>
          <a:xfrm>
            <a:off x="6150429" y="2928257"/>
            <a:ext cx="598714" cy="1959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FD0867-44A6-D037-FAD4-B1749D76C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6627" y="5071579"/>
            <a:ext cx="1736271" cy="15287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8DCED0-478F-01A1-0411-21CF07C23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4486" y="4805521"/>
            <a:ext cx="2503712" cy="1943622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15B93638-646E-6991-10D2-B52481DF08DF}"/>
              </a:ext>
            </a:extLst>
          </p:cNvPr>
          <p:cNvSpPr/>
          <p:nvPr/>
        </p:nvSpPr>
        <p:spPr>
          <a:xfrm>
            <a:off x="4800601" y="5486400"/>
            <a:ext cx="598714" cy="1959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740EAC-992A-E9B1-1690-24F837AADC27}"/>
              </a:ext>
            </a:extLst>
          </p:cNvPr>
          <p:cNvSpPr/>
          <p:nvPr/>
        </p:nvSpPr>
        <p:spPr>
          <a:xfrm>
            <a:off x="5029200" y="3592286"/>
            <a:ext cx="925286" cy="2503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5D6B8B-FFD4-138D-EA34-B4CF5F6495EC}"/>
              </a:ext>
            </a:extLst>
          </p:cNvPr>
          <p:cNvSpPr/>
          <p:nvPr/>
        </p:nvSpPr>
        <p:spPr>
          <a:xfrm>
            <a:off x="7202658" y="3460652"/>
            <a:ext cx="3024554" cy="4501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F69300-EA2F-8700-28D9-A55AB12EB364}"/>
              </a:ext>
            </a:extLst>
          </p:cNvPr>
          <p:cNvSpPr/>
          <p:nvPr/>
        </p:nvSpPr>
        <p:spPr>
          <a:xfrm>
            <a:off x="2447778" y="6006905"/>
            <a:ext cx="1322364" cy="2813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197D72-DB47-8C46-1AC1-BC03BE03D56D}"/>
              </a:ext>
            </a:extLst>
          </p:cNvPr>
          <p:cNvSpPr/>
          <p:nvPr/>
        </p:nvSpPr>
        <p:spPr>
          <a:xfrm>
            <a:off x="5922498" y="4768948"/>
            <a:ext cx="2574388" cy="3235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4C181B-BC25-0753-2738-38A88CBF6CB4}"/>
              </a:ext>
            </a:extLst>
          </p:cNvPr>
          <p:cNvSpPr/>
          <p:nvPr/>
        </p:nvSpPr>
        <p:spPr>
          <a:xfrm>
            <a:off x="7877908" y="6471138"/>
            <a:ext cx="562707" cy="3868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728015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AB3AA-06A9-FC0F-73E0-964C290E4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5FF85-3598-3035-2236-53932DEC4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Project에 </a:t>
            </a:r>
            <a:r>
              <a:rPr lang="en-US" altLang="ko-KR" dirty="0"/>
              <a:t>Collaborators </a:t>
            </a:r>
            <a:r>
              <a:rPr lang="ko-KR" altLang="en-US" dirty="0"/>
              <a:t>추가하기</a:t>
            </a:r>
            <a:endParaRPr lang="en-US" altLang="ko-KR" dirty="0"/>
          </a:p>
          <a:p>
            <a:pPr lvl="1"/>
            <a:r>
              <a:rPr lang="en-KR" dirty="0"/>
              <a:t>프로젝트 이름 옆에 연필 아이콘 클릭</a:t>
            </a:r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r>
              <a:rPr lang="en-KR" dirty="0"/>
              <a:t>Manage access클릭</a:t>
            </a:r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r>
              <a:rPr lang="en-KR" dirty="0"/>
              <a:t>Invite collaborators에 </a:t>
            </a:r>
            <a:r>
              <a:rPr lang="en-US" altLang="ko-KR" dirty="0"/>
              <a:t>username</a:t>
            </a:r>
            <a:r>
              <a:rPr lang="ko-KR" altLang="en-US" dirty="0" err="1"/>
              <a:t>으로</a:t>
            </a:r>
            <a:r>
              <a:rPr lang="ko-KR" altLang="en-US" dirty="0"/>
              <a:t> 찾아 </a:t>
            </a:r>
            <a:r>
              <a:rPr lang="en-US" altLang="ko-KR" dirty="0"/>
              <a:t>Invite </a:t>
            </a:r>
            <a:r>
              <a:rPr lang="ko-KR" altLang="en-US" dirty="0"/>
              <a:t>누름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BFB190-C5B8-5925-FFF0-E157F4DCF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2727779"/>
            <a:ext cx="3686628" cy="9454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650398-4ECC-A3FB-B66A-939FC45221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896"/>
          <a:stretch/>
        </p:blipFill>
        <p:spPr>
          <a:xfrm>
            <a:off x="4972687" y="3716049"/>
            <a:ext cx="2069701" cy="13061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472F67-FD63-EE84-0ED4-69F8C0C1F487}"/>
              </a:ext>
            </a:extLst>
          </p:cNvPr>
          <p:cNvSpPr/>
          <p:nvPr/>
        </p:nvSpPr>
        <p:spPr>
          <a:xfrm>
            <a:off x="5159829" y="2852057"/>
            <a:ext cx="174171" cy="2394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3C316B-10DF-0E91-18D8-E60D9F565968}"/>
              </a:ext>
            </a:extLst>
          </p:cNvPr>
          <p:cNvSpPr/>
          <p:nvPr/>
        </p:nvSpPr>
        <p:spPr>
          <a:xfrm>
            <a:off x="4724400" y="4484914"/>
            <a:ext cx="903515" cy="1197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FFC23D-6EFD-F3DD-CD05-368ED348A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228" y="5560734"/>
            <a:ext cx="7772400" cy="96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073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FAD25-7EF7-5379-3AF4-4D64C9328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스크럼 마스터 Role(Project Setting)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50068-E784-F954-02F1-ECF38A6E2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리파짓토리에서 issue 생성 (</a:t>
            </a:r>
            <a:r>
              <a:rPr lang="ko-KR" altLang="en-US" dirty="0"/>
              <a:t>다른 방법</a:t>
            </a:r>
            <a:r>
              <a:rPr lang="en-US" altLang="ko-KR" dirty="0"/>
              <a:t>)</a:t>
            </a:r>
            <a:endParaRPr lang="en-KR" dirty="0"/>
          </a:p>
          <a:p>
            <a:pPr lvl="1"/>
            <a:r>
              <a:rPr lang="en-KR" dirty="0"/>
              <a:t>Issues click</a:t>
            </a:r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r>
              <a:rPr lang="en-KR" dirty="0"/>
              <a:t>New Issues click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A6567-EEF9-A987-B2EA-663F1E4762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147"/>
          <a:stretch/>
        </p:blipFill>
        <p:spPr>
          <a:xfrm>
            <a:off x="2515479" y="2726593"/>
            <a:ext cx="7048500" cy="14937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20EAA4-96EF-F66C-3092-0C25156F1A8E}"/>
              </a:ext>
            </a:extLst>
          </p:cNvPr>
          <p:cNvSpPr/>
          <p:nvPr/>
        </p:nvSpPr>
        <p:spPr>
          <a:xfrm>
            <a:off x="3812345" y="3474720"/>
            <a:ext cx="1012873" cy="576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90AAE0-EBF9-AD3D-79DB-EC0E7A768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160" y="4804374"/>
            <a:ext cx="7772400" cy="15258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39C77A-0628-81D8-BEBD-A9A05567F8C4}"/>
              </a:ext>
            </a:extLst>
          </p:cNvPr>
          <p:cNvSpPr/>
          <p:nvPr/>
        </p:nvSpPr>
        <p:spPr>
          <a:xfrm>
            <a:off x="8732690" y="5573485"/>
            <a:ext cx="650796" cy="361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363654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7BEC4-F1D6-C728-321F-A9A25226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스크럼 마스터 Role(Project Setting)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26E81-C554-1CB3-7A3F-17FA41EB9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KR" dirty="0"/>
              <a:t>Add a Title and a Description 채우고</a:t>
            </a:r>
          </a:p>
          <a:p>
            <a:pPr lvl="1"/>
            <a:r>
              <a:rPr lang="en-KR" dirty="0"/>
              <a:t>Project 연결을 위해 Projects 클릭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A41AC-7DBC-4778-ADAF-DB64DEF8E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114" y="2858548"/>
            <a:ext cx="7772400" cy="32962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1B586A7-0175-CECB-C2F1-F2295322D9A8}"/>
              </a:ext>
            </a:extLst>
          </p:cNvPr>
          <p:cNvSpPr/>
          <p:nvPr/>
        </p:nvSpPr>
        <p:spPr>
          <a:xfrm>
            <a:off x="7761514" y="3907971"/>
            <a:ext cx="1632857" cy="3483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614679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6E59D-CDAA-6D7B-E038-4D276BBF6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스크럼 마스터 Role(Project Setting)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F0022-D2F0-ECF7-E754-C3FCFAD7C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KR" dirty="0"/>
              <a:t>Project 선택</a:t>
            </a:r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r>
              <a:rPr lang="en-KR" dirty="0"/>
              <a:t>Assignees 선택해서 </a:t>
            </a:r>
            <a:r>
              <a:rPr lang="en-US" altLang="ko-KR" dirty="0"/>
              <a:t>follow up </a:t>
            </a:r>
            <a:r>
              <a:rPr lang="ko-KR" altLang="en-US" dirty="0" err="1"/>
              <a:t>할사람</a:t>
            </a:r>
            <a:r>
              <a:rPr lang="ko-KR" altLang="en-US" dirty="0"/>
              <a:t> 선택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AA8412-8A4A-45E2-EA99-ECF022E3A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9" y="2383972"/>
            <a:ext cx="2455130" cy="1767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54C4BA-6B74-8E83-63D8-F96A7E736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0" y="2641600"/>
            <a:ext cx="3784600" cy="111760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3CFED67F-D479-DB80-DAF1-1CB252BC4CEB}"/>
              </a:ext>
            </a:extLst>
          </p:cNvPr>
          <p:cNvSpPr/>
          <p:nvPr/>
        </p:nvSpPr>
        <p:spPr>
          <a:xfrm>
            <a:off x="4495800" y="3222171"/>
            <a:ext cx="827314" cy="163286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64E2BD-10C1-7F3D-45AA-5A5498310D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393" y="4831443"/>
            <a:ext cx="3975100" cy="1244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B19114-6BE9-1E4D-78B4-B2534741B9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8571" y="4637315"/>
            <a:ext cx="2126144" cy="14750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D1485D-242A-DA15-80CE-CFE1E03544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4315" y="4844143"/>
            <a:ext cx="3036941" cy="960665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790F0DB9-80FD-8E53-6A28-523CCD66C40C}"/>
              </a:ext>
            </a:extLst>
          </p:cNvPr>
          <p:cNvSpPr/>
          <p:nvPr/>
        </p:nvSpPr>
        <p:spPr>
          <a:xfrm>
            <a:off x="5236029" y="5301343"/>
            <a:ext cx="457200" cy="20682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3613166-9DEA-7CD6-A0B0-B16B43DF0B7D}"/>
              </a:ext>
            </a:extLst>
          </p:cNvPr>
          <p:cNvSpPr/>
          <p:nvPr/>
        </p:nvSpPr>
        <p:spPr>
          <a:xfrm>
            <a:off x="8033658" y="5279571"/>
            <a:ext cx="457200" cy="20682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953766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5FBD9-5B03-5987-578A-957A492F3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스크럼 마스터 Role(Project Setting)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4DCE6-5EC1-EFEB-04BC-2B003F912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KR" dirty="0"/>
              <a:t>Submit new issue 클릭</a:t>
            </a:r>
          </a:p>
          <a:p>
            <a:pPr lvl="1"/>
            <a:r>
              <a:rPr lang="en-KR" dirty="0"/>
              <a:t>Project에서 No Status Colum에 Issue 추가 됨</a:t>
            </a:r>
          </a:p>
          <a:p>
            <a:pPr lvl="1"/>
            <a:r>
              <a:rPr lang="en-US" dirty="0"/>
              <a:t>I</a:t>
            </a:r>
            <a:r>
              <a:rPr lang="en-KR" dirty="0"/>
              <a:t>ssue title 클릭해서 </a:t>
            </a:r>
          </a:p>
          <a:p>
            <a:r>
              <a:rPr lang="en-KR" dirty="0"/>
              <a:t>Project에 No Status에 issue 생김</a:t>
            </a:r>
          </a:p>
          <a:p>
            <a:r>
              <a:rPr lang="en-KR" dirty="0"/>
              <a:t>마우스로 Todo로 issue를 옮김</a:t>
            </a:r>
          </a:p>
          <a:p>
            <a:endParaRPr lang="en-KR" dirty="0"/>
          </a:p>
          <a:p>
            <a:pPr lvl="1"/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60327-15F3-9A85-DC1D-93A17FCB8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758" y="4365171"/>
            <a:ext cx="2122850" cy="217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358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1756B-01AA-AC31-AD69-93B6A56ED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스크럼마스터가 작업하는 경우</a:t>
            </a:r>
            <a:endParaRPr lang="en-K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D57F95-2F8B-7B71-1081-3BB6389225C3}"/>
              </a:ext>
            </a:extLst>
          </p:cNvPr>
          <p:cNvSpPr/>
          <p:nvPr/>
        </p:nvSpPr>
        <p:spPr>
          <a:xfrm>
            <a:off x="1750741" y="1661532"/>
            <a:ext cx="1661532" cy="43824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Master</a:t>
            </a:r>
          </a:p>
          <a:p>
            <a:pPr algn="ctr"/>
            <a:r>
              <a:rPr lang="en-US" dirty="0"/>
              <a:t>(Main)</a:t>
            </a:r>
            <a:endParaRPr lang="en-K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E0D7AE-717B-4254-209B-C8E26A25F6A8}"/>
              </a:ext>
            </a:extLst>
          </p:cNvPr>
          <p:cNvSpPr/>
          <p:nvPr/>
        </p:nvSpPr>
        <p:spPr>
          <a:xfrm>
            <a:off x="4624039" y="1590907"/>
            <a:ext cx="1661532" cy="43824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dirty="0"/>
              <a:t>Develop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개발자들이 개발을 위하여 같이 쓰는 연습장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7BEFE1-ED91-5DE3-F328-96FDB79C6389}"/>
              </a:ext>
            </a:extLst>
          </p:cNvPr>
          <p:cNvSpPr/>
          <p:nvPr/>
        </p:nvSpPr>
        <p:spPr>
          <a:xfrm>
            <a:off x="7575394" y="1609493"/>
            <a:ext cx="1661532" cy="43824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dirty="0"/>
              <a:t>Feature A</a:t>
            </a:r>
          </a:p>
          <a:p>
            <a:pPr algn="ctr"/>
            <a:r>
              <a:rPr lang="en-KR" dirty="0"/>
              <a:t>(</a:t>
            </a:r>
            <a:r>
              <a:rPr lang="ko-KR" altLang="en-US" dirty="0"/>
              <a:t>내가 쓰는 연습장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E93C8D17-C3DE-AB62-E594-8F1F5AD22807}"/>
              </a:ext>
            </a:extLst>
          </p:cNvPr>
          <p:cNvSpPr/>
          <p:nvPr/>
        </p:nvSpPr>
        <p:spPr>
          <a:xfrm rot="10800000">
            <a:off x="6378498" y="3412274"/>
            <a:ext cx="814039" cy="479502"/>
          </a:xfrm>
          <a:prstGeom prst="rightArrow">
            <a:avLst>
              <a:gd name="adj1" fmla="val 50000"/>
              <a:gd name="adj2" fmla="val 66279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22473F81-5979-117E-4B5B-6EBDC801B012}"/>
              </a:ext>
            </a:extLst>
          </p:cNvPr>
          <p:cNvSpPr/>
          <p:nvPr/>
        </p:nvSpPr>
        <p:spPr>
          <a:xfrm rot="10800000">
            <a:off x="3553522" y="3419708"/>
            <a:ext cx="814039" cy="479502"/>
          </a:xfrm>
          <a:prstGeom prst="rightArrow">
            <a:avLst>
              <a:gd name="adj1" fmla="val 50000"/>
              <a:gd name="adj2" fmla="val 66279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62571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60287-8D0F-0AAE-20B6-375340009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Staging area 와 Commit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D67D7-D464-DC11-8993-0EEF4AA89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KR" dirty="0"/>
              <a:t>Staging area</a:t>
            </a:r>
          </a:p>
          <a:p>
            <a:pPr lvl="1"/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커밋하기 전에 수정된 파일들을 임시로 저장하는 공간입니다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endParaRPr lang="en-KR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/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영역을 통해 개발자들은 파일들의 최종 변경 사항을 검토하고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어떤 변경사항을 커밋할지 선택할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endParaRPr lang="en-KR" altLang="ko-KR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lvl="1"/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기본적으로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staging area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개발자가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commit'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명령을 실행할 때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참조하는 파일들의 버전을 결정하는 곳입니다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endParaRPr lang="en-KR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r>
              <a:rPr lang="en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Commit</a:t>
            </a:r>
          </a:p>
          <a:p>
            <a:pPr lvl="1"/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소스 코드나 파일의 변경 사항을 버전 관리 시스템에 영구적으로 기록하는 행위</a:t>
            </a:r>
            <a:endParaRPr lang="en-KR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/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할 때마다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그 시점에서의 파일 상태가 스냅샷으로 저장되며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고유한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ID(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보통 해시라고 불림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)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참조</a:t>
            </a:r>
            <a:endParaRPr lang="en-KR" altLang="ko-KR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lvl="1"/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고유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ID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사용하여 이전 상태로 돌아갈 수 있고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 이력을 추적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417282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2794A-D6A4-3A54-C6D1-7AB57F7AC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스크럼마스터가 작업하는 경우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5A362-72F1-5A69-3718-5F648F468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새 </a:t>
            </a:r>
            <a:r>
              <a:rPr lang="en-US" altLang="ko-KR" dirty="0"/>
              <a:t>Branch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Develop branch</a:t>
            </a:r>
            <a:r>
              <a:rPr lang="ko-KR" altLang="en-US" dirty="0"/>
              <a:t>에서 따 옴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DC3A19-B194-DEBA-0B20-9B4E5C056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01" y="2404947"/>
            <a:ext cx="3337412" cy="39758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8706AE-ECC7-48F3-4758-ABC6EB72D1B1}"/>
              </a:ext>
            </a:extLst>
          </p:cNvPr>
          <p:cNvSpPr/>
          <p:nvPr/>
        </p:nvSpPr>
        <p:spPr>
          <a:xfrm>
            <a:off x="899160" y="5501640"/>
            <a:ext cx="1203960" cy="4114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A6687C-36BD-35AC-9BE9-41580677C8AC}"/>
              </a:ext>
            </a:extLst>
          </p:cNvPr>
          <p:cNvSpPr txBox="1"/>
          <p:nvPr/>
        </p:nvSpPr>
        <p:spPr>
          <a:xfrm>
            <a:off x="1148576" y="5932449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click</a:t>
            </a:r>
            <a:endParaRPr lang="en-KR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E3EB0A-04E8-3148-1FBF-EECE3CE29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336" y="2402820"/>
            <a:ext cx="6447263" cy="40992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167576-D450-F5A0-F24C-6C0B3419A2F9}"/>
              </a:ext>
            </a:extLst>
          </p:cNvPr>
          <p:cNvSpPr/>
          <p:nvPr/>
        </p:nvSpPr>
        <p:spPr>
          <a:xfrm>
            <a:off x="9222059" y="5497551"/>
            <a:ext cx="646770" cy="2676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D6007-B24F-E17B-0765-7D3C09293049}"/>
              </a:ext>
            </a:extLst>
          </p:cNvPr>
          <p:cNvSpPr txBox="1"/>
          <p:nvPr/>
        </p:nvSpPr>
        <p:spPr>
          <a:xfrm>
            <a:off x="9288966" y="5798635"/>
            <a:ext cx="231710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“</a:t>
            </a:r>
            <a:r>
              <a:rPr lang="en-KR" dirty="0">
                <a:solidFill>
                  <a:srgbClr val="FF0000"/>
                </a:solidFill>
              </a:rPr>
              <a:t>Create branch</a:t>
            </a:r>
            <a:r>
              <a:rPr lang="en-US" altLang="ko-KR" dirty="0">
                <a:solidFill>
                  <a:srgbClr val="FF0000"/>
                </a:solidFill>
              </a:rPr>
              <a:t>”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click</a:t>
            </a:r>
            <a:endParaRPr lang="en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4267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F50A3B2-0BE8-CA03-9AF2-7B2691B89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020" y="1939290"/>
            <a:ext cx="4953000" cy="1790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EFF883-EF40-A146-6710-1AEACF257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스크럼마스터가 작업하는 경우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0759F9-0495-1FDB-E638-ADFBB0876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70" y="1666240"/>
            <a:ext cx="4864100" cy="4165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ACC3C9A-1D80-AABC-E52E-DFC3A49F9B63}"/>
              </a:ext>
            </a:extLst>
          </p:cNvPr>
          <p:cNvSpPr/>
          <p:nvPr/>
        </p:nvSpPr>
        <p:spPr>
          <a:xfrm>
            <a:off x="3550920" y="3002280"/>
            <a:ext cx="1478280" cy="807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5FAA3E-D15B-F972-9B3B-0C2F997CFB2F}"/>
              </a:ext>
            </a:extLst>
          </p:cNvPr>
          <p:cNvSpPr txBox="1"/>
          <p:nvPr/>
        </p:nvSpPr>
        <p:spPr>
          <a:xfrm>
            <a:off x="3688080" y="4160520"/>
            <a:ext cx="2549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꼭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  <a:r>
              <a:rPr lang="en-KR" dirty="0"/>
              <a:t>Develop</a:t>
            </a:r>
            <a:r>
              <a:rPr lang="ko-KR" altLang="en-US" dirty="0" err="1"/>
              <a:t>으로</a:t>
            </a:r>
            <a:r>
              <a:rPr lang="ko-KR" altLang="en-US" dirty="0"/>
              <a:t> </a:t>
            </a:r>
            <a:r>
              <a:rPr lang="ko-KR" altLang="en-US" dirty="0" err="1"/>
              <a:t>바꿔줌</a:t>
            </a:r>
            <a:endParaRPr lang="en-KR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23BC2969-754B-21F3-729A-5797DE85DED0}"/>
              </a:ext>
            </a:extLst>
          </p:cNvPr>
          <p:cNvSpPr/>
          <p:nvPr/>
        </p:nvSpPr>
        <p:spPr>
          <a:xfrm>
            <a:off x="5974080" y="2712720"/>
            <a:ext cx="762000" cy="320040"/>
          </a:xfrm>
          <a:prstGeom prst="rightArrow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BA0F64-E306-24D0-DD95-41AB48E979E7}"/>
              </a:ext>
            </a:extLst>
          </p:cNvPr>
          <p:cNvSpPr/>
          <p:nvPr/>
        </p:nvSpPr>
        <p:spPr>
          <a:xfrm>
            <a:off x="7162800" y="2971800"/>
            <a:ext cx="463296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030AC6-303D-6113-DB7D-B2D8F5D69994}"/>
              </a:ext>
            </a:extLst>
          </p:cNvPr>
          <p:cNvSpPr txBox="1"/>
          <p:nvPr/>
        </p:nvSpPr>
        <p:spPr>
          <a:xfrm>
            <a:off x="7818120" y="3749040"/>
            <a:ext cx="2689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KR" dirty="0"/>
              <a:t>opy </a:t>
            </a:r>
            <a:r>
              <a:rPr lang="ko-KR" altLang="en-US" dirty="0"/>
              <a:t>해서 터미널에 붙임</a:t>
            </a:r>
            <a:endParaRPr lang="en-K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C7B7FB-0DC6-9C9A-8162-E11B11ABB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156" y="4495800"/>
            <a:ext cx="5580544" cy="15798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FC8164E-7B06-6F37-2318-75DA8FC73B7A}"/>
              </a:ext>
            </a:extLst>
          </p:cNvPr>
          <p:cNvSpPr/>
          <p:nvPr/>
        </p:nvSpPr>
        <p:spPr>
          <a:xfrm>
            <a:off x="9784080" y="5425440"/>
            <a:ext cx="1478280" cy="807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C182F6-BAA3-9EF9-3E91-20D941077FCA}"/>
              </a:ext>
            </a:extLst>
          </p:cNvPr>
          <p:cNvSpPr txBox="1"/>
          <p:nvPr/>
        </p:nvSpPr>
        <p:spPr>
          <a:xfrm>
            <a:off x="7467600" y="6355080"/>
            <a:ext cx="2821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1-feature-a</a:t>
            </a:r>
            <a:r>
              <a:rPr lang="ko-KR" altLang="en-US" dirty="0" err="1"/>
              <a:t>에</a:t>
            </a:r>
            <a:r>
              <a:rPr lang="ko-KR" altLang="en-US" dirty="0"/>
              <a:t> 들어 오게 됨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2543692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FFFA1-18B4-CFBB-0F37-63248633D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CF812-9200-FC95-DDDC-E93078069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Project에서 Backlog 작성 하는 법</a:t>
            </a:r>
          </a:p>
          <a:p>
            <a:pPr lvl="1"/>
            <a:r>
              <a:rPr lang="en-US" altLang="ko-KR" dirty="0"/>
              <a:t>Add Item Click </a:t>
            </a:r>
            <a:r>
              <a:rPr lang="en-US" altLang="ko-KR" dirty="0">
                <a:sym typeface="Wingdings" pitchFamily="2" charset="2"/>
              </a:rPr>
              <a:t> title </a:t>
            </a:r>
            <a:r>
              <a:rPr lang="ko-KR" altLang="en-US" dirty="0">
                <a:sym typeface="Wingdings" pitchFamily="2" charset="2"/>
              </a:rPr>
              <a:t>작성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B07B96-4312-1B97-9BDB-4A267CEC4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959" y="2785403"/>
            <a:ext cx="2600140" cy="39319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598C87-DE14-8EF5-A465-1FB711CB6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730" y="2883877"/>
            <a:ext cx="2520121" cy="37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390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D4AC2-1F85-F03B-710B-0379477CA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7B0BD-26C6-4105-10C9-6837F7D9F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Draft</a:t>
            </a:r>
            <a:r>
              <a:rPr lang="en-KR" altLang="ko-KR" dirty="0"/>
              <a:t> </a:t>
            </a:r>
            <a:r>
              <a:rPr lang="ko-KR" altLang="en-US" dirty="0"/>
              <a:t>생성 되면 </a:t>
            </a:r>
            <a:r>
              <a:rPr lang="en-US" altLang="ko-KR" dirty="0"/>
              <a:t>click</a:t>
            </a:r>
          </a:p>
          <a:p>
            <a:pPr lvl="1"/>
            <a:r>
              <a:rPr lang="en-US" dirty="0" err="1"/>
              <a:t>Edit를</a:t>
            </a:r>
            <a:r>
              <a:rPr lang="en-US" dirty="0"/>
              <a:t> </a:t>
            </a:r>
            <a:r>
              <a:rPr lang="en-US" dirty="0" err="1"/>
              <a:t>눌러</a:t>
            </a:r>
            <a:r>
              <a:rPr lang="en-US" dirty="0"/>
              <a:t> Comment </a:t>
            </a:r>
            <a:r>
              <a:rPr lang="en-US" dirty="0" err="1"/>
              <a:t>남기고</a:t>
            </a:r>
            <a:r>
              <a:rPr lang="en-US" dirty="0"/>
              <a:t> update comment</a:t>
            </a:r>
            <a:endParaRPr lang="en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7C511B-2ACD-DE47-E509-BD9575C66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348" y="2676011"/>
            <a:ext cx="7772400" cy="15341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CA817D-50CE-1558-8EFE-8C8FE5E2A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581" y="4333227"/>
            <a:ext cx="5522741" cy="22655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B1425B-1132-71DF-F271-F43724C70C1E}"/>
              </a:ext>
            </a:extLst>
          </p:cNvPr>
          <p:cNvSpPr/>
          <p:nvPr/>
        </p:nvSpPr>
        <p:spPr>
          <a:xfrm>
            <a:off x="6766560" y="3348111"/>
            <a:ext cx="745588" cy="3094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503B2E-898A-E739-CB92-07B565CCC91B}"/>
              </a:ext>
            </a:extLst>
          </p:cNvPr>
          <p:cNvSpPr/>
          <p:nvPr/>
        </p:nvSpPr>
        <p:spPr>
          <a:xfrm>
            <a:off x="5990492" y="6215575"/>
            <a:ext cx="1155896" cy="325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ED4ED666-9849-267E-A7A4-3A0B528A7FD3}"/>
              </a:ext>
            </a:extLst>
          </p:cNvPr>
          <p:cNvSpPr/>
          <p:nvPr/>
        </p:nvSpPr>
        <p:spPr>
          <a:xfrm>
            <a:off x="4431323" y="4051495"/>
            <a:ext cx="267286" cy="492370"/>
          </a:xfrm>
          <a:prstGeom prst="down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937978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258E7-4CC8-4495-5E65-DD36440D1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081AD-8E58-A001-7550-7B61A16E0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KR" dirty="0"/>
              <a:t>Add Assignees click</a:t>
            </a:r>
          </a:p>
          <a:p>
            <a:pPr lvl="2"/>
            <a:endParaRPr lang="en-KR" dirty="0"/>
          </a:p>
          <a:p>
            <a:pPr lvl="2"/>
            <a:endParaRPr lang="en-KR" dirty="0"/>
          </a:p>
          <a:p>
            <a:pPr lvl="2"/>
            <a:endParaRPr lang="en-KR" dirty="0"/>
          </a:p>
          <a:p>
            <a:pPr lvl="2"/>
            <a:endParaRPr lang="en-KR" dirty="0"/>
          </a:p>
          <a:p>
            <a:pPr lvl="2"/>
            <a:endParaRPr lang="en-KR" dirty="0"/>
          </a:p>
          <a:p>
            <a:pPr lvl="2"/>
            <a:r>
              <a:rPr lang="en-KR" dirty="0"/>
              <a:t>팀원 선택해서 추가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0964FC-3796-63A3-83C5-D3C9CA306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259" y="2253980"/>
            <a:ext cx="7772400" cy="15341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D30E77-568D-4B10-C5BF-4B7853EC599E}"/>
              </a:ext>
            </a:extLst>
          </p:cNvPr>
          <p:cNvSpPr/>
          <p:nvPr/>
        </p:nvSpPr>
        <p:spPr>
          <a:xfrm>
            <a:off x="8932985" y="2954215"/>
            <a:ext cx="914400" cy="295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EFCA99-71E4-7611-D679-2D1DE6231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184" y="4377248"/>
            <a:ext cx="1699553" cy="145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507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CC05C-2C94-E6F6-1E9E-4E86D640A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A9A3B-F939-F74F-D4F6-A4E0D935E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Convert</a:t>
            </a:r>
            <a:r>
              <a:rPr lang="en-KR" altLang="ko-KR" dirty="0"/>
              <a:t> </a:t>
            </a:r>
            <a:r>
              <a:rPr lang="en-US" altLang="ko-KR" dirty="0"/>
              <a:t>to issue</a:t>
            </a:r>
            <a:endParaRPr lang="en-KR" altLang="ko-KR" dirty="0"/>
          </a:p>
          <a:p>
            <a:pPr lvl="1"/>
            <a:r>
              <a:rPr lang="en-US" altLang="ko-KR" dirty="0"/>
              <a:t>Backlog</a:t>
            </a:r>
            <a:r>
              <a:rPr lang="ko-KR" altLang="en-US" dirty="0"/>
              <a:t>의 </a:t>
            </a:r>
            <a:r>
              <a:rPr lang="en-US" altLang="ko-KR" dirty="0"/>
              <a:t>Draft </a:t>
            </a:r>
            <a:r>
              <a:rPr lang="ko-KR" altLang="en-US" dirty="0"/>
              <a:t>옆의 점세개를 클릭  후 </a:t>
            </a:r>
            <a:r>
              <a:rPr lang="en-US" altLang="ko-KR" dirty="0"/>
              <a:t>Convert to Issue </a:t>
            </a:r>
            <a:r>
              <a:rPr lang="ko-KR" altLang="en-US" dirty="0"/>
              <a:t>선택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Repository</a:t>
            </a:r>
            <a:r>
              <a:rPr lang="ko-KR" altLang="en-US"/>
              <a:t>선택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B81DC4-B585-FCCE-6DF3-D352998AC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720" y="2794879"/>
            <a:ext cx="4521200" cy="1155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83B6BE-2A0A-BCB3-E9B9-2EBC6A7EF2CB}"/>
              </a:ext>
            </a:extLst>
          </p:cNvPr>
          <p:cNvSpPr/>
          <p:nvPr/>
        </p:nvSpPr>
        <p:spPr>
          <a:xfrm>
            <a:off x="2799471" y="2968283"/>
            <a:ext cx="450166" cy="295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536DA0-9BB6-02B1-F6F4-9A4FC65D7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742" y="2602522"/>
            <a:ext cx="1612178" cy="19469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66D229-67DF-9DD6-3EA1-3810B6435826}"/>
              </a:ext>
            </a:extLst>
          </p:cNvPr>
          <p:cNvSpPr/>
          <p:nvPr/>
        </p:nvSpPr>
        <p:spPr>
          <a:xfrm>
            <a:off x="8581292" y="2644726"/>
            <a:ext cx="1266093" cy="2391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A5B01BDA-A90C-6525-1F0A-B781A9C73DEB}"/>
              </a:ext>
            </a:extLst>
          </p:cNvPr>
          <p:cNvSpPr/>
          <p:nvPr/>
        </p:nvSpPr>
        <p:spPr>
          <a:xfrm>
            <a:off x="6836898" y="3094892"/>
            <a:ext cx="703385" cy="211016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446630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FD9D8-A2FC-282F-A5D0-1B0124AFC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F0B7C-A17D-B96C-EE8F-C55B5F406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8FFD9-2292-9DD6-146C-6130444CC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ym typeface="Wingdings" pitchFamily="2" charset="2"/>
              </a:rPr>
              <a:t>Board</a:t>
            </a:r>
            <a:r>
              <a:rPr lang="ko-KR" altLang="en-US" dirty="0">
                <a:sym typeface="Wingdings" pitchFamily="2" charset="2"/>
              </a:rPr>
              <a:t> 에서 </a:t>
            </a:r>
            <a:r>
              <a:rPr lang="en-US" altLang="ko-KR" dirty="0">
                <a:sym typeface="Wingdings" pitchFamily="2" charset="2"/>
              </a:rPr>
              <a:t>+Add Item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BEA170-0611-9D37-F5BA-CC0C1460C7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7182"/>
          <a:stretch/>
        </p:blipFill>
        <p:spPr>
          <a:xfrm>
            <a:off x="206830" y="2389478"/>
            <a:ext cx="3429000" cy="394147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E6F3619-1CEC-E7D7-92EA-F3FB29F80E2E}"/>
              </a:ext>
            </a:extLst>
          </p:cNvPr>
          <p:cNvSpPr/>
          <p:nvPr/>
        </p:nvSpPr>
        <p:spPr>
          <a:xfrm>
            <a:off x="163286" y="5867400"/>
            <a:ext cx="1153885" cy="6531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004394F-9497-40DD-27BA-B3EED502A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993" y="2514599"/>
            <a:ext cx="2799740" cy="38644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F70211-3550-ED33-276A-DF6051DC363D}"/>
              </a:ext>
            </a:extLst>
          </p:cNvPr>
          <p:cNvSpPr txBox="1"/>
          <p:nvPr/>
        </p:nvSpPr>
        <p:spPr>
          <a:xfrm>
            <a:off x="3831771" y="6488668"/>
            <a:ext cx="3178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이름 작성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Feature A)</a:t>
            </a:r>
            <a:r>
              <a:rPr lang="ko-KR" altLang="en-US" dirty="0"/>
              <a:t> </a:t>
            </a:r>
            <a:r>
              <a:rPr lang="ko-KR" altLang="en-US" dirty="0" err="1"/>
              <a:t>엔터</a:t>
            </a:r>
            <a:r>
              <a:rPr lang="en-US" altLang="ko-KR" dirty="0"/>
              <a:t> </a:t>
            </a:r>
            <a:endParaRPr lang="en-KR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D18EB8A-8FA3-23EA-ED04-80D9DA721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6828" y="2021631"/>
            <a:ext cx="4049486" cy="1427021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A107D268-1C1C-4236-45EA-12A728B892C9}"/>
              </a:ext>
            </a:extLst>
          </p:cNvPr>
          <p:cNvSpPr/>
          <p:nvPr/>
        </p:nvSpPr>
        <p:spPr>
          <a:xfrm>
            <a:off x="3646715" y="3853543"/>
            <a:ext cx="598714" cy="1959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36772B10-410D-6E6F-F7D8-CCE782A7EDA3}"/>
              </a:ext>
            </a:extLst>
          </p:cNvPr>
          <p:cNvSpPr/>
          <p:nvPr/>
        </p:nvSpPr>
        <p:spPr>
          <a:xfrm>
            <a:off x="7184572" y="2503714"/>
            <a:ext cx="598714" cy="1959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0CA561-B8C6-1B18-9CCA-9B0EC3F097FD}"/>
              </a:ext>
            </a:extLst>
          </p:cNvPr>
          <p:cNvSpPr txBox="1"/>
          <p:nvPr/>
        </p:nvSpPr>
        <p:spPr>
          <a:xfrm>
            <a:off x="8882742" y="1709839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Blank Issue click</a:t>
            </a:r>
            <a:endParaRPr lang="en-K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4C839F-939D-875D-F0E3-8C7632140F4E}"/>
              </a:ext>
            </a:extLst>
          </p:cNvPr>
          <p:cNvSpPr/>
          <p:nvPr/>
        </p:nvSpPr>
        <p:spPr>
          <a:xfrm>
            <a:off x="7805058" y="2852057"/>
            <a:ext cx="4082142" cy="391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4064448-5764-A861-D837-29738923BD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9411" y="3853543"/>
            <a:ext cx="3041734" cy="2470228"/>
          </a:xfrm>
          <a:prstGeom prst="rect">
            <a:avLst/>
          </a:prstGeom>
        </p:spPr>
      </p:pic>
      <p:sp>
        <p:nvSpPr>
          <p:cNvPr id="27" name="Right Arrow 26">
            <a:extLst>
              <a:ext uri="{FF2B5EF4-FFF2-40B4-BE49-F238E27FC236}">
                <a16:creationId xmlns:a16="http://schemas.microsoft.com/office/drawing/2014/main" id="{2F2A7894-6964-9742-72EB-754F3622EC11}"/>
              </a:ext>
            </a:extLst>
          </p:cNvPr>
          <p:cNvSpPr/>
          <p:nvPr/>
        </p:nvSpPr>
        <p:spPr>
          <a:xfrm rot="5400000">
            <a:off x="9481456" y="3559630"/>
            <a:ext cx="473530" cy="2231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145372-D6C5-F231-9FC9-49D675F8998F}"/>
              </a:ext>
            </a:extLst>
          </p:cNvPr>
          <p:cNvSpPr txBox="1"/>
          <p:nvPr/>
        </p:nvSpPr>
        <p:spPr>
          <a:xfrm>
            <a:off x="8316686" y="6401583"/>
            <a:ext cx="353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Description </a:t>
            </a:r>
            <a:r>
              <a:rPr lang="ko-KR" altLang="en-US" dirty="0" err="1"/>
              <a:t>작성후</a:t>
            </a:r>
            <a:r>
              <a:rPr lang="en-US" altLang="ko-KR" dirty="0"/>
              <a:t> Assignee </a:t>
            </a:r>
            <a:r>
              <a:rPr lang="ko-KR" altLang="en-US" dirty="0"/>
              <a:t>선택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5852968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29045-E4A5-66E8-1A5A-9DB4361E4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0D10FE-6447-DC0A-1E3C-0CE7B4AFD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254" y="1477590"/>
            <a:ext cx="3617834" cy="47815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E8A9D4-C0A4-EAA3-9426-10FB7369FD1D}"/>
              </a:ext>
            </a:extLst>
          </p:cNvPr>
          <p:cNvSpPr txBox="1"/>
          <p:nvPr/>
        </p:nvSpPr>
        <p:spPr>
          <a:xfrm>
            <a:off x="1349115" y="6488668"/>
            <a:ext cx="289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할당할 사람 선택 후</a:t>
            </a:r>
            <a:r>
              <a:rPr lang="en-US" altLang="ko-KR" dirty="0"/>
              <a:t> Create</a:t>
            </a:r>
            <a:endParaRPr lang="en-K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ED8144-FD91-EE65-8DEA-B423E3DD8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955" y="1723868"/>
            <a:ext cx="5660953" cy="4057338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FBCCB893-9A58-812C-FFA8-638E28549789}"/>
              </a:ext>
            </a:extLst>
          </p:cNvPr>
          <p:cNvSpPr/>
          <p:nvPr/>
        </p:nvSpPr>
        <p:spPr>
          <a:xfrm>
            <a:off x="5040979" y="2458389"/>
            <a:ext cx="598714" cy="2712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819434-77AF-0E58-C1A0-5509F3FA7376}"/>
              </a:ext>
            </a:extLst>
          </p:cNvPr>
          <p:cNvSpPr txBox="1"/>
          <p:nvPr/>
        </p:nvSpPr>
        <p:spPr>
          <a:xfrm>
            <a:off x="7422630" y="6071442"/>
            <a:ext cx="2853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To do</a:t>
            </a:r>
            <a:r>
              <a:rPr lang="ko-KR" altLang="en-US" dirty="0" err="1"/>
              <a:t>에</a:t>
            </a:r>
            <a:r>
              <a:rPr lang="ko-KR" altLang="en-US" dirty="0"/>
              <a:t> </a:t>
            </a:r>
            <a:r>
              <a:rPr lang="en-US" altLang="ko-KR" dirty="0"/>
              <a:t>issue ticket</a:t>
            </a:r>
            <a:r>
              <a:rPr lang="ko-KR" altLang="en-US" dirty="0"/>
              <a:t>이 생김</a:t>
            </a:r>
            <a:endParaRPr lang="en-US" altLang="ko-KR" dirty="0"/>
          </a:p>
          <a:p>
            <a:r>
              <a:rPr lang="en-US" altLang="ko-KR" dirty="0"/>
              <a:t>(back log </a:t>
            </a:r>
            <a:r>
              <a:rPr lang="ko-KR" altLang="en-US" dirty="0"/>
              <a:t>작성이라 함</a:t>
            </a:r>
            <a:r>
              <a:rPr lang="en-US" altLang="ko-KR" dirty="0"/>
              <a:t>)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315508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751DA-7E4C-8B84-3A9B-7B1D87569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팀원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40992-9693-F4E8-3BC8-9D48D3785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프로젝트 클론 하기</a:t>
            </a:r>
            <a:endParaRPr lang="en-US" altLang="ko-KR" dirty="0"/>
          </a:p>
          <a:p>
            <a:r>
              <a:rPr lang="en-US" dirty="0" err="1"/>
              <a:t>Github</a:t>
            </a:r>
            <a:r>
              <a:rPr lang="en-US" dirty="0"/>
              <a:t> project</a:t>
            </a:r>
            <a:r>
              <a:rPr lang="ko-KR" altLang="en-US" dirty="0" err="1"/>
              <a:t>에</a:t>
            </a:r>
            <a:r>
              <a:rPr lang="ko-KR" altLang="en-US" dirty="0"/>
              <a:t> 가서 할당된 </a:t>
            </a:r>
            <a:r>
              <a:rPr lang="en-US" altLang="ko-KR" dirty="0"/>
              <a:t>issue </a:t>
            </a:r>
            <a:r>
              <a:rPr lang="ko-KR" altLang="en-US" dirty="0"/>
              <a:t>클릭 </a:t>
            </a:r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convert to issue</a:t>
            </a:r>
          </a:p>
          <a:p>
            <a:r>
              <a:rPr lang="en-US" dirty="0">
                <a:sym typeface="Wingdings" pitchFamily="2" charset="2"/>
              </a:rPr>
              <a:t>Feature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branch </a:t>
            </a:r>
            <a:r>
              <a:rPr lang="ko-KR" altLang="en-US" dirty="0">
                <a:sym typeface="Wingdings" pitchFamily="2" charset="2"/>
              </a:rPr>
              <a:t>만들기 </a:t>
            </a:r>
            <a:r>
              <a:rPr lang="en-US" altLang="ko-KR" dirty="0">
                <a:sym typeface="Wingdings" pitchFamily="2" charset="2"/>
              </a:rPr>
              <a:t>(create branch </a:t>
            </a:r>
            <a:r>
              <a:rPr lang="ko-KR" altLang="en-US" dirty="0">
                <a:sym typeface="Wingdings" pitchFamily="2" charset="2"/>
              </a:rPr>
              <a:t>클릭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 lvl="1"/>
            <a:r>
              <a:rPr lang="en-US" dirty="0">
                <a:sym typeface="Wingdings" pitchFamily="2" charset="2"/>
              </a:rPr>
              <a:t>Branch name </a:t>
            </a:r>
            <a:r>
              <a:rPr lang="ko-KR" altLang="en-US" dirty="0">
                <a:sym typeface="Wingdings" pitchFamily="2" charset="2"/>
              </a:rPr>
              <a:t>작성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Branch source</a:t>
            </a:r>
            <a:r>
              <a:rPr lang="ko-KR" altLang="en-US" dirty="0">
                <a:sym typeface="Wingdings" pitchFamily="2" charset="2"/>
              </a:rPr>
              <a:t> 는 </a:t>
            </a:r>
            <a:r>
              <a:rPr lang="en-US" altLang="ko-KR" dirty="0">
                <a:sym typeface="Wingdings" pitchFamily="2" charset="2"/>
              </a:rPr>
              <a:t>develop</a:t>
            </a:r>
            <a:r>
              <a:rPr lang="ko-KR" altLang="en-US" dirty="0">
                <a:sym typeface="Wingdings" pitchFamily="2" charset="2"/>
              </a:rPr>
              <a:t>에서 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꼭</a:t>
            </a:r>
            <a:r>
              <a:rPr lang="en-US" altLang="ko-KR" dirty="0">
                <a:sym typeface="Wingdings" pitchFamily="2" charset="2"/>
              </a:rPr>
              <a:t>!!)</a:t>
            </a:r>
          </a:p>
          <a:p>
            <a:pPr lvl="1"/>
            <a:r>
              <a:rPr lang="en-US" dirty="0">
                <a:sym typeface="Wingdings" pitchFamily="2" charset="2"/>
              </a:rPr>
              <a:t>Create branch </a:t>
            </a:r>
            <a:r>
              <a:rPr lang="en-US" dirty="0" err="1">
                <a:sym typeface="Wingdings" pitchFamily="2" charset="2"/>
              </a:rPr>
              <a:t>클릭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Pop </a:t>
            </a:r>
            <a:r>
              <a:rPr lang="en-US" dirty="0" err="1">
                <a:sym typeface="Wingdings" pitchFamily="2" charset="2"/>
              </a:rPr>
              <a:t>up되는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텍스트를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카피해서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터미널에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붙여넣고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실행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Feature-</a:t>
            </a:r>
            <a:r>
              <a:rPr lang="en-US" dirty="0" err="1">
                <a:sym typeface="Wingdings" pitchFamily="2" charset="2"/>
              </a:rPr>
              <a:t>B로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옮겨짐</a:t>
            </a:r>
            <a:endParaRPr lang="en-US" dirty="0">
              <a:sym typeface="Wingdings" pitchFamily="2" charset="2"/>
            </a:endParaRPr>
          </a:p>
          <a:p>
            <a:pPr lvl="1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9665234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EE3C5-7C92-A495-D307-FCD32A89C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팀원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A47BC-24A2-8FF1-BD7E-9BD27F319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개발시작 </a:t>
            </a:r>
            <a:r>
              <a:rPr lang="en-US" altLang="ko-KR" dirty="0"/>
              <a:t>(</a:t>
            </a:r>
            <a:r>
              <a:rPr lang="ko-KR" altLang="en-US" dirty="0"/>
              <a:t>코드 추가 혹은 수정을 </a:t>
            </a:r>
            <a:r>
              <a:rPr lang="ko-KR" altLang="en-US" dirty="0" err="1"/>
              <a:t>하게됨</a:t>
            </a:r>
            <a:r>
              <a:rPr lang="en-US" altLang="ko-KR" dirty="0"/>
              <a:t>)</a:t>
            </a:r>
          </a:p>
          <a:p>
            <a:r>
              <a:rPr lang="en-US" dirty="0" err="1"/>
              <a:t>소스코드</a:t>
            </a:r>
            <a:r>
              <a:rPr lang="en-US" dirty="0"/>
              <a:t> </a:t>
            </a:r>
            <a:r>
              <a:rPr lang="en-US" dirty="0" err="1"/>
              <a:t>올리기</a:t>
            </a:r>
            <a:endParaRPr lang="en-US" dirty="0"/>
          </a:p>
          <a:p>
            <a:pPr lvl="1"/>
            <a:r>
              <a:rPr lang="en-US" dirty="0"/>
              <a:t>git add .</a:t>
            </a:r>
          </a:p>
          <a:p>
            <a:pPr lvl="1"/>
            <a:r>
              <a:rPr lang="en-US" dirty="0"/>
              <a:t>git commit –m “feature B”</a:t>
            </a:r>
          </a:p>
          <a:p>
            <a:pPr lvl="1"/>
            <a:r>
              <a:rPr lang="en-US" dirty="0"/>
              <a:t>git push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알아서</a:t>
            </a:r>
            <a:r>
              <a:rPr lang="en-US" dirty="0">
                <a:sym typeface="Wingdings" pitchFamily="2" charset="2"/>
              </a:rPr>
              <a:t> push </a:t>
            </a:r>
            <a:r>
              <a:rPr lang="en-US" dirty="0" err="1">
                <a:sym typeface="Wingdings" pitchFamily="2" charset="2"/>
              </a:rPr>
              <a:t>됨</a:t>
            </a:r>
            <a:endParaRPr lang="en-US" dirty="0"/>
          </a:p>
          <a:p>
            <a:r>
              <a:rPr lang="en-KR" dirty="0"/>
              <a:t>메뉴에서 </a:t>
            </a:r>
            <a:r>
              <a:rPr lang="en-US" altLang="ko-KR" dirty="0"/>
              <a:t>&lt;&gt;code</a:t>
            </a:r>
            <a:r>
              <a:rPr lang="ko-KR" altLang="en-US" dirty="0" err="1"/>
              <a:t>를</a:t>
            </a:r>
            <a:r>
              <a:rPr lang="ko-KR" altLang="en-US" dirty="0"/>
              <a:t> 보면 바뀐 것을 볼 수 있음</a:t>
            </a:r>
            <a:endParaRPr lang="en-US" altLang="ko-KR" dirty="0"/>
          </a:p>
          <a:p>
            <a:r>
              <a:rPr lang="en-US" dirty="0" err="1"/>
              <a:t>풀</a:t>
            </a:r>
            <a:r>
              <a:rPr lang="en-US" dirty="0"/>
              <a:t> </a:t>
            </a:r>
            <a:r>
              <a:rPr lang="en-US" dirty="0" err="1"/>
              <a:t>리퀘스</a:t>
            </a:r>
            <a:r>
              <a:rPr lang="en-US" altLang="ko-KR" dirty="0"/>
              <a:t>(PR) </a:t>
            </a:r>
            <a:r>
              <a:rPr lang="ko-KR" altLang="en-US" dirty="0"/>
              <a:t>만들기 </a:t>
            </a:r>
            <a:r>
              <a:rPr lang="en-US" altLang="ko-KR" dirty="0">
                <a:sym typeface="Wingdings" pitchFamily="2" charset="2"/>
              </a:rPr>
              <a:t> develop branch</a:t>
            </a:r>
            <a:r>
              <a:rPr lang="ko-KR" altLang="en-US" dirty="0">
                <a:sym typeface="Wingdings" pitchFamily="2" charset="2"/>
              </a:rPr>
              <a:t>로 보내는 작업</a:t>
            </a:r>
            <a:endParaRPr lang="en-US" altLang="ko-KR" dirty="0">
              <a:sym typeface="Wingdings" pitchFamily="2" charset="2"/>
            </a:endParaRP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37076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F72A7-5951-8FB4-E7B3-A404A44AE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2F2C17-BDB4-DD7D-A82F-3065348E4569}"/>
              </a:ext>
            </a:extLst>
          </p:cNvPr>
          <p:cNvSpPr txBox="1"/>
          <p:nvPr/>
        </p:nvSpPr>
        <p:spPr>
          <a:xfrm>
            <a:off x="359229" y="1393372"/>
            <a:ext cx="7022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터미널</a:t>
            </a:r>
            <a:r>
              <a:rPr lang="en-US" altLang="ko-KR" dirty="0"/>
              <a:t>(git-bash)</a:t>
            </a:r>
            <a:r>
              <a:rPr lang="ko-KR" altLang="en-US" dirty="0"/>
              <a:t>에서 폴더를 만든다</a:t>
            </a:r>
            <a:r>
              <a:rPr lang="en-US" altLang="ko-KR" dirty="0"/>
              <a:t>.</a:t>
            </a:r>
            <a:r>
              <a:rPr lang="ko-KR" altLang="en-US" dirty="0"/>
              <a:t> 그리고 폴더 안으로 들어간다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52EEAA-E37B-4AD0-CC8D-41AADB09E480}"/>
              </a:ext>
            </a:extLst>
          </p:cNvPr>
          <p:cNvSpPr txBox="1"/>
          <p:nvPr/>
        </p:nvSpPr>
        <p:spPr>
          <a:xfrm>
            <a:off x="892629" y="1839686"/>
            <a:ext cx="3698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mkdir</a:t>
            </a:r>
            <a:r>
              <a:rPr lang="en-US" altLang="ko-KR" dirty="0"/>
              <a:t> &lt;</a:t>
            </a:r>
            <a:r>
              <a:rPr lang="ko-KR" altLang="en-US" dirty="0" err="1"/>
              <a:t>폴더명</a:t>
            </a:r>
            <a:r>
              <a:rPr lang="en-US" altLang="ko-KR" dirty="0"/>
              <a:t>&gt;,</a:t>
            </a:r>
            <a:r>
              <a:rPr lang="ko-KR" altLang="en-US" dirty="0"/>
              <a:t> 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 err="1"/>
              <a:t>mkdir</a:t>
            </a:r>
            <a:r>
              <a:rPr lang="en-US" altLang="ko-KR" dirty="0"/>
              <a:t> git-demo</a:t>
            </a:r>
          </a:p>
          <a:p>
            <a:r>
              <a:rPr lang="en-US" altLang="ko-KR" dirty="0"/>
              <a:t>cd &lt;</a:t>
            </a:r>
            <a:r>
              <a:rPr lang="ko-KR" altLang="en-US" dirty="0" err="1"/>
              <a:t>폴더명</a:t>
            </a:r>
            <a:r>
              <a:rPr lang="en-US" altLang="ko-KR" dirty="0"/>
              <a:t>&gt;,</a:t>
            </a:r>
            <a:r>
              <a:rPr lang="ko-KR" altLang="en-US" dirty="0"/>
              <a:t> 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cd git-demo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96A725-E4C9-B082-EBE9-2029C13CC701}"/>
              </a:ext>
            </a:extLst>
          </p:cNvPr>
          <p:cNvSpPr txBox="1"/>
          <p:nvPr/>
        </p:nvSpPr>
        <p:spPr>
          <a:xfrm>
            <a:off x="391886" y="2612572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git </a:t>
            </a:r>
            <a:r>
              <a:rPr lang="ko-KR" altLang="en-US" dirty="0"/>
              <a:t>초기화</a:t>
            </a:r>
            <a:r>
              <a:rPr lang="en-US" altLang="ko-KR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888FA7-486B-EAF5-FD03-FFCCD93D72EA}"/>
              </a:ext>
            </a:extLst>
          </p:cNvPr>
          <p:cNvSpPr txBox="1"/>
          <p:nvPr/>
        </p:nvSpPr>
        <p:spPr>
          <a:xfrm>
            <a:off x="936172" y="2960914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</a:t>
            </a:r>
            <a:r>
              <a:rPr lang="en-US" altLang="ko-KR" dirty="0" err="1"/>
              <a:t>init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D42925-08C3-8222-AC5A-9A468172F5D3}"/>
              </a:ext>
            </a:extLst>
          </p:cNvPr>
          <p:cNvSpPr txBox="1"/>
          <p:nvPr/>
        </p:nvSpPr>
        <p:spPr>
          <a:xfrm>
            <a:off x="402772" y="3363686"/>
            <a:ext cx="3267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ls –al</a:t>
            </a:r>
            <a:r>
              <a:rPr lang="ko-KR" altLang="en-US" dirty="0"/>
              <a:t>명령으로 </a:t>
            </a:r>
            <a:r>
              <a:rPr lang="en-US" altLang="ko-KR" dirty="0"/>
              <a:t>.git</a:t>
            </a:r>
            <a:r>
              <a:rPr lang="ko-KR" altLang="en-US" dirty="0"/>
              <a:t> 폴더 확인</a:t>
            </a:r>
            <a:r>
              <a:rPr lang="en-US" altLang="ko-KR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34F266-B068-A1B4-6CFD-E89E317AC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8" y="2341860"/>
            <a:ext cx="6694715" cy="397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31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1845E-A950-6502-9B03-DE1A9DAF6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팀원 </a:t>
            </a:r>
            <a:r>
              <a:rPr lang="en-US" altLang="ko-KR" dirty="0"/>
              <a:t>– PR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AD985-82A0-703A-59CF-2A09808D1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메뉴에서 Pull Request 클릭</a:t>
            </a:r>
          </a:p>
          <a:p>
            <a:r>
              <a:rPr lang="en-KR" dirty="0"/>
              <a:t>New Pull request 클릭</a:t>
            </a:r>
          </a:p>
          <a:p>
            <a:r>
              <a:rPr lang="en-US" dirty="0"/>
              <a:t>F</a:t>
            </a:r>
            <a:r>
              <a:rPr lang="en-KR" dirty="0"/>
              <a:t>eature</a:t>
            </a:r>
            <a:r>
              <a:rPr lang="en-US" altLang="ko-KR" dirty="0"/>
              <a:t>-b </a:t>
            </a:r>
            <a:r>
              <a:rPr lang="ko-KR" altLang="en-US" dirty="0"/>
              <a:t>에서 </a:t>
            </a:r>
            <a:r>
              <a:rPr lang="en-US" altLang="ko-KR" dirty="0"/>
              <a:t>develop</a:t>
            </a:r>
            <a:r>
              <a:rPr lang="ko-KR" altLang="en-US" dirty="0" err="1"/>
              <a:t>으로</a:t>
            </a:r>
            <a:r>
              <a:rPr lang="ko-KR" altLang="en-US" dirty="0"/>
              <a:t> 보내게 설정</a:t>
            </a:r>
            <a:endParaRPr lang="en-KR" altLang="ko-KR" dirty="0"/>
          </a:p>
          <a:p>
            <a:r>
              <a:rPr lang="en-US" altLang="ko-KR" dirty="0" err="1"/>
              <a:t>Creat</a:t>
            </a:r>
            <a:r>
              <a:rPr lang="en-KR" altLang="ko-KR" dirty="0"/>
              <a:t> </a:t>
            </a:r>
            <a:r>
              <a:rPr lang="en-US" altLang="ko-KR" dirty="0"/>
              <a:t>pull request </a:t>
            </a:r>
            <a:r>
              <a:rPr lang="ko-KR" altLang="en-US" dirty="0"/>
              <a:t>클릭</a:t>
            </a:r>
            <a:endParaRPr lang="en-US" altLang="ko-KR" dirty="0"/>
          </a:p>
          <a:p>
            <a:r>
              <a:rPr lang="en-US" altLang="ko-KR" dirty="0"/>
              <a:t>Description </a:t>
            </a:r>
            <a:r>
              <a:rPr lang="ko-KR" altLang="en-US" dirty="0"/>
              <a:t>작성</a:t>
            </a:r>
            <a:endParaRPr lang="en-US" altLang="ko-KR" dirty="0"/>
          </a:p>
          <a:p>
            <a:r>
              <a:rPr lang="en-US" altLang="ko-KR" dirty="0"/>
              <a:t>Create pull request </a:t>
            </a:r>
            <a:r>
              <a:rPr lang="ko-KR" altLang="en-US" dirty="0"/>
              <a:t>누름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423036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9E48F-9680-4CE4-F0C3-8DD0BFB3D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스크럼마스터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6A474-88B4-060B-80B9-0F449476B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Pull request에 </a:t>
            </a:r>
            <a:r>
              <a:rPr lang="en-US" altLang="ko-KR" dirty="0"/>
              <a:t>1 </a:t>
            </a:r>
            <a:r>
              <a:rPr lang="ko-KR" altLang="en-US" dirty="0"/>
              <a:t>표시됨</a:t>
            </a:r>
            <a:endParaRPr lang="en-US" altLang="ko-KR" dirty="0"/>
          </a:p>
          <a:p>
            <a:r>
              <a:rPr lang="ko-KR" altLang="en-US" dirty="0"/>
              <a:t>리뷰할 것 하고 </a:t>
            </a:r>
            <a:r>
              <a:rPr lang="en-US" altLang="ko-KR" dirty="0"/>
              <a:t>start review</a:t>
            </a:r>
            <a:r>
              <a:rPr lang="ko-KR" altLang="en-US" dirty="0"/>
              <a:t>누름</a:t>
            </a:r>
            <a:endParaRPr lang="en-US" altLang="ko-KR" dirty="0"/>
          </a:p>
          <a:p>
            <a:r>
              <a:rPr lang="ko-KR" altLang="en-US" dirty="0" err="1"/>
              <a:t>리뷰후</a:t>
            </a:r>
            <a:r>
              <a:rPr lang="ko-KR" altLang="en-US" dirty="0"/>
              <a:t> </a:t>
            </a:r>
            <a:r>
              <a:rPr lang="en-US" altLang="ko-KR" dirty="0"/>
              <a:t>Finish your review</a:t>
            </a:r>
            <a:r>
              <a:rPr lang="ko-KR" altLang="en-US" dirty="0" err="1"/>
              <a:t>를</a:t>
            </a:r>
            <a:r>
              <a:rPr lang="ko-KR" altLang="en-US" dirty="0"/>
              <a:t> 누르면서 여러 옵션을 선택</a:t>
            </a:r>
            <a:endParaRPr lang="en-US" altLang="ko-KR" dirty="0"/>
          </a:p>
          <a:p>
            <a:pPr lvl="1"/>
            <a:r>
              <a:rPr lang="en-US" altLang="ko-KR" dirty="0"/>
              <a:t>Comment</a:t>
            </a:r>
          </a:p>
          <a:p>
            <a:pPr lvl="1"/>
            <a:r>
              <a:rPr lang="en-US" altLang="ko-KR" dirty="0"/>
              <a:t>Approve</a:t>
            </a:r>
          </a:p>
          <a:p>
            <a:pPr lvl="1"/>
            <a:r>
              <a:rPr lang="en-US" altLang="ko-KR" dirty="0"/>
              <a:t>Request change</a:t>
            </a:r>
          </a:p>
        </p:txBody>
      </p:sp>
    </p:spTree>
    <p:extLst>
      <p:ext uri="{BB962C8B-B14F-4D97-AF65-F5344CB8AC3E}">
        <p14:creationId xmlns:p14="http://schemas.microsoft.com/office/powerpoint/2010/main" val="12170317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990AE-025C-FE57-291F-BEAFE911D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팀원 </a:t>
            </a:r>
            <a:r>
              <a:rPr lang="en-US" altLang="ko-KR" dirty="0"/>
              <a:t>(</a:t>
            </a:r>
            <a:r>
              <a:rPr lang="ko-KR" altLang="en-US" dirty="0"/>
              <a:t>수정 사항이 생겼을 때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08BB4-383B-2740-7014-2EC9863E6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코드를 수정한다</a:t>
            </a:r>
            <a:r>
              <a:rPr lang="en-US" altLang="ko-KR" dirty="0"/>
              <a:t>. (feature-b </a:t>
            </a:r>
            <a:r>
              <a:rPr lang="ko-KR" altLang="en-US" dirty="0"/>
              <a:t>에서</a:t>
            </a:r>
            <a:r>
              <a:rPr lang="en-US" altLang="ko-KR" dirty="0"/>
              <a:t>)</a:t>
            </a:r>
          </a:p>
          <a:p>
            <a:r>
              <a:rPr lang="en-US" dirty="0"/>
              <a:t>git add .</a:t>
            </a:r>
          </a:p>
          <a:p>
            <a:r>
              <a:rPr lang="en-US" dirty="0"/>
              <a:t>git commit –m “lowercase b”</a:t>
            </a:r>
          </a:p>
          <a:p>
            <a:r>
              <a:rPr lang="en-US" dirty="0"/>
              <a:t>git push</a:t>
            </a:r>
          </a:p>
          <a:p>
            <a:r>
              <a:rPr lang="en-US" dirty="0" err="1"/>
              <a:t>마스터가</a:t>
            </a:r>
            <a:r>
              <a:rPr lang="en-US" dirty="0"/>
              <a:t> </a:t>
            </a:r>
            <a:r>
              <a:rPr lang="en-US" dirty="0" err="1"/>
              <a:t>어프루부하면</a:t>
            </a:r>
            <a:r>
              <a:rPr lang="en-US" dirty="0"/>
              <a:t> </a:t>
            </a:r>
            <a:r>
              <a:rPr lang="en-US" dirty="0" err="1"/>
              <a:t>히스토리가</a:t>
            </a:r>
            <a:r>
              <a:rPr lang="en-US" dirty="0"/>
              <a:t> </a:t>
            </a:r>
            <a:r>
              <a:rPr lang="en-US" dirty="0" err="1"/>
              <a:t>생김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8068596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51A8F-EF46-ACE4-B4D9-56CAD94F54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KR" dirty="0"/>
              <a:t>Open Project </a:t>
            </a:r>
            <a:r>
              <a:rPr lang="ko-KR" altLang="en-US" dirty="0"/>
              <a:t>참가하기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069767-0283-12A1-905C-D1BC3791A1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655571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6A3B9-3A2B-76E7-D9D1-34ED1C65D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Project </a:t>
            </a:r>
            <a:r>
              <a:rPr lang="ko-KR" altLang="en-US" dirty="0"/>
              <a:t>참가하기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688D8-020C-4901-7844-9929CC104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1.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하기</a:t>
            </a:r>
          </a:p>
          <a:p>
            <a:pPr lvl="1">
              <a:lnSpc>
                <a:spcPct val="11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에서 원본 저장소로 이동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원하는 프로젝트의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페이지를 방문합니다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1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 클릭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페이지의 오른쪽 상단에 있는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버튼을 클릭합니다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작업은 해당 저장소의 복사본을 당신의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계정으로 생성합니다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0" indent="0" algn="l">
              <a:lnSpc>
                <a:spcPct val="11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2.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한 저장소를 로컬 시스템으로 복제</a:t>
            </a: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Clone)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하기</a:t>
            </a:r>
          </a:p>
          <a:p>
            <a:pPr lvl="1">
              <a:lnSpc>
                <a:spcPct val="11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당신의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저장소로 이동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가 완료된 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당신의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저장소에 생성된 복사본으로 이동합니다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1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Clone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download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 클릭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 페이지에서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Clone or download'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버튼을 클릭하고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표시된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을 복사합니다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터미널에서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Clone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명령어 실행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1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en-US" b="0" i="0" dirty="0">
                <a:solidFill>
                  <a:srgbClr val="E9950C"/>
                </a:solidFill>
                <a:effectLst/>
                <a:highlight>
                  <a:srgbClr val="FFFFFF"/>
                </a:highlight>
                <a:latin typeface="Söhne"/>
              </a:rPr>
              <a:t>clone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&lt;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복사한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URL&gt; </a:t>
            </a:r>
          </a:p>
          <a:p>
            <a:pPr lvl="2">
              <a:lnSpc>
                <a:spcPct val="11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clone https://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github.com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/your-username/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repository.git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6955450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29B3C-063C-7D46-A1C8-F549088AA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Project </a:t>
            </a:r>
            <a:r>
              <a:rPr lang="ko-KR" altLang="en-US" dirty="0"/>
              <a:t>참가하기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5D26A-5A62-F7DD-75A9-903D6ADC0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3.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 및 변경사항 적용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새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checkout -b your-new-branch-name 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이름은 작업 내용을 반영하는 것이 좋습니다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필요한 변경 수행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코드를 수정하거나 새 파일을 추가하는 등의 작업을 수행합니다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변경사항을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스테이징하고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add . / git commit -m 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ko-KR" alt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설명적인 </a:t>
            </a:r>
            <a:r>
              <a:rPr lang="ko-KR" altLang="en-US" b="0" i="0" dirty="0" err="1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 메시지</a:t>
            </a:r>
            <a:r>
              <a:rPr lang="en-US" altLang="ko-KR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4.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변경사항을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Push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하기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effectLst/>
              </a:rPr>
              <a:t>git push origin your-new-branch-name 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명령은 당신이 생성한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변경사항을 당신의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push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3684409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E8545-80B5-5A02-5C5C-54A36AD8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Project </a:t>
            </a:r>
            <a:r>
              <a:rPr lang="ko-KR" altLang="en-US" dirty="0"/>
              <a:t>참가하기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A395D-A08B-039B-C08F-95D40D119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5.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생성하기</a:t>
            </a:r>
          </a:p>
          <a:p>
            <a:pPr lvl="1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이동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 저장소의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페이지로 이동합니다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New pull request'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 클릭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 저장소의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requests'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탭을 클릭하고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New pull request'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버튼을 클릭합니다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Compare branch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선택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compare across forks'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링크를 클릭합니다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base 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원본 저장소가 되어야 하며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head 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당신의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가 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base branch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변경을 받을 원본 저장소의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보통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main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master), compare branch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당신이 변경을 가한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검토 및 생성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 내용을 검토하고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Create pull request'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클릭하여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을 시작합니다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대한 제목과 설명을 입력하고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Create pull request'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버튼을 다시 클릭합니다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이제 당신의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가 원본 저장소의 관리자에게 전송되었습니다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관리자는 이를 검토하고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필요한 경우 논의를 거친 후에 변경 사항을 원본 저장소에 병합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merge)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2260299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05259-86EB-2A47-2457-967FBAEF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</a:t>
            </a:r>
            <a:r>
              <a:rPr lang="ko-KR" altLang="en-US" dirty="0"/>
              <a:t>해 놓은 것 계속 사용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084CE-9CB6-AB56-1627-704F82827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1.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로컬 저장소에 원본 저장소 추가하기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먼저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로컬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저장소에 원본 저장소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remote)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추가해야 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이것을 보통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upstream'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이라고 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터미널에서 다음 명령어를 실행하세요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remote add upstream &lt;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-URL&gt;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여기서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&lt;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URL&gt;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은 원본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예를 들어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만약 원본 저장소가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2"/>
              </a:rPr>
              <a:t>https://github.com/original-owner/repository.git"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2"/>
              </a:rPr>
              <a:t>라면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명령어는 다음과 같습니다</a:t>
            </a:r>
            <a:endParaRPr lang="en-US" altLang="ko-KR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2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remote add upstream https://</a:t>
            </a:r>
            <a:r>
              <a:rPr lang="en-US" altLang="ko-KR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github.com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/original-owner/</a:t>
            </a:r>
            <a:r>
              <a:rPr lang="en-US" altLang="ko-KR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repository.git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2.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최신 변경사항을 로컬로 가져오기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 저장소에서 최신 변경사항을 로컬 저장소로 가져옵니다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effectLst/>
              </a:rPr>
              <a:t>git fetch upstream 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6663904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BF025-0564-CED7-B2A4-7B387E18C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</a:t>
            </a:r>
            <a:r>
              <a:rPr lang="ko-KR" altLang="en-US" dirty="0"/>
              <a:t>해 놓은 것 계속 사용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F88B9-A11F-89F3-7D16-25E6B6ECE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3.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 저장소의 변경사항을 자신의 로컬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브랜치에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합치기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upstream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의 변경사항을 자신의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보통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main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master)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합칠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먼저 해당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체크아웃하고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upstream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에서 변경된 내용을 합치세요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checkout main # </a:t>
            </a:r>
            <a:r>
              <a:rPr lang="ko-KR" altLang="en-US" dirty="0">
                <a:effectLst/>
              </a:rPr>
              <a:t>또는 </a:t>
            </a:r>
            <a:r>
              <a:rPr lang="en-US" dirty="0">
                <a:effectLst/>
              </a:rPr>
              <a:t>master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 git merge upstream/main # </a:t>
            </a:r>
            <a:r>
              <a:rPr lang="ko-KR" altLang="en-US" dirty="0">
                <a:effectLst/>
              </a:rPr>
              <a:t>또는 </a:t>
            </a:r>
            <a:r>
              <a:rPr lang="en-US" dirty="0">
                <a:effectLst/>
              </a:rPr>
              <a:t>upstream/master 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4.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변경사항을 자신의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fork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push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하기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이제 로컬의 변경사항을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있는 자신의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push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push origin main # </a:t>
            </a:r>
            <a:r>
              <a:rPr lang="ko-KR" altLang="en-US" dirty="0">
                <a:effectLst/>
              </a:rPr>
              <a:t>또는 </a:t>
            </a:r>
            <a:r>
              <a:rPr lang="en-US" dirty="0">
                <a:effectLst/>
              </a:rPr>
              <a:t>master 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이렇게 하면 원본 저장소의 최신 변경사항이 자신의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업데이트되며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추가로 작업을 하거나 다른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생성할 때 최신 상태로 유지할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앞의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하는 방법을 반복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749233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1A81C-E672-A465-C17D-8C30EBDFE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실습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06CA82-B5EB-07D1-10A8-1DC5D2009FF2}"/>
              </a:ext>
            </a:extLst>
          </p:cNvPr>
          <p:cNvSpPr txBox="1"/>
          <p:nvPr/>
        </p:nvSpPr>
        <p:spPr>
          <a:xfrm>
            <a:off x="359229" y="1393372"/>
            <a:ext cx="347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위에 폴더에 </a:t>
            </a:r>
            <a:r>
              <a:rPr lang="en-US" altLang="ko-KR" dirty="0"/>
              <a:t>text file</a:t>
            </a:r>
            <a:r>
              <a:rPr lang="ko-KR" altLang="en-US" dirty="0"/>
              <a:t>을 만든다</a:t>
            </a:r>
            <a:r>
              <a:rPr lang="en-US" altLang="ko-KR" dirty="0"/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1F7BDF-6D0A-AAC6-B11D-80408FA6A2C9}"/>
              </a:ext>
            </a:extLst>
          </p:cNvPr>
          <p:cNvSpPr txBox="1"/>
          <p:nvPr/>
        </p:nvSpPr>
        <p:spPr>
          <a:xfrm>
            <a:off x="783772" y="1905001"/>
            <a:ext cx="38425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터미널에서 간단하게 만드는 법</a:t>
            </a:r>
            <a:endParaRPr lang="en-US" altLang="ko-KR" dirty="0"/>
          </a:p>
          <a:p>
            <a:r>
              <a:rPr lang="en-US" altLang="ko-KR" dirty="0"/>
              <a:t>echo “</a:t>
            </a:r>
            <a:r>
              <a:rPr lang="ko-KR" altLang="en-US" dirty="0"/>
              <a:t>원하는 텍스트</a:t>
            </a:r>
            <a:r>
              <a:rPr lang="en-US" altLang="ko-KR" dirty="0"/>
              <a:t>”  &gt; </a:t>
            </a:r>
            <a:r>
              <a:rPr lang="ko-KR" altLang="en-US" dirty="0"/>
              <a:t>파일이름</a:t>
            </a:r>
            <a:r>
              <a:rPr lang="en-US" altLang="ko-KR" dirty="0"/>
              <a:t>.txt</a:t>
            </a:r>
          </a:p>
          <a:p>
            <a:r>
              <a:rPr lang="ko-KR" altLang="en-US" dirty="0"/>
              <a:t>예</a:t>
            </a:r>
            <a:r>
              <a:rPr lang="en-US" altLang="ko-KR" dirty="0"/>
              <a:t>) echo “This is first line” &gt; </a:t>
            </a:r>
            <a:r>
              <a:rPr lang="en-US" altLang="ko-KR" dirty="0" err="1"/>
              <a:t>a.txt</a:t>
            </a:r>
            <a:endParaRPr lang="en-US" altLang="ko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40A3C5-0985-70A6-54DE-C511A31DA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721" y="819149"/>
            <a:ext cx="4012197" cy="2000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FAE8F0-58D4-6855-D300-259095613A95}"/>
              </a:ext>
            </a:extLst>
          </p:cNvPr>
          <p:cNvSpPr txBox="1"/>
          <p:nvPr/>
        </p:nvSpPr>
        <p:spPr>
          <a:xfrm>
            <a:off x="413658" y="3156858"/>
            <a:ext cx="3317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git status </a:t>
            </a:r>
            <a:r>
              <a:rPr lang="ko-KR" altLang="en-US" dirty="0"/>
              <a:t>명령으로 상태 확인</a:t>
            </a:r>
            <a:endParaRPr lang="en-US" altLang="ko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B6646B-DD8B-DC36-D7E1-F8F5EEB8A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84" y="3672782"/>
            <a:ext cx="4566557" cy="2603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1ECD00-7F10-77F7-CCFE-643D3F89D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599" y="3677732"/>
            <a:ext cx="5436237" cy="25597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CBBBA4-68F8-08D9-0734-57481A47BC81}"/>
              </a:ext>
            </a:extLst>
          </p:cNvPr>
          <p:cNvSpPr/>
          <p:nvPr/>
        </p:nvSpPr>
        <p:spPr>
          <a:xfrm>
            <a:off x="7064829" y="5214257"/>
            <a:ext cx="2079171" cy="6966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37C7FA-1AC4-48FC-5BC2-0305730D5CF4}"/>
              </a:ext>
            </a:extLst>
          </p:cNvPr>
          <p:cNvSpPr txBox="1"/>
          <p:nvPr/>
        </p:nvSpPr>
        <p:spPr>
          <a:xfrm>
            <a:off x="7304314" y="5932714"/>
            <a:ext cx="14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working area</a:t>
            </a:r>
            <a:endParaRPr lang="en-K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B61BF1-6E36-AC3F-8DDF-2CB95DCE383C}"/>
              </a:ext>
            </a:extLst>
          </p:cNvPr>
          <p:cNvSpPr/>
          <p:nvPr/>
        </p:nvSpPr>
        <p:spPr>
          <a:xfrm>
            <a:off x="7071455" y="4253474"/>
            <a:ext cx="2079171" cy="6966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EA3FAB-86DC-E396-6157-90E2D76109F6}"/>
              </a:ext>
            </a:extLst>
          </p:cNvPr>
          <p:cNvSpPr txBox="1"/>
          <p:nvPr/>
        </p:nvSpPr>
        <p:spPr>
          <a:xfrm>
            <a:off x="7633252" y="4097288"/>
            <a:ext cx="13899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staged area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58730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1A81C-E672-A465-C17D-8C30EBDFE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실습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06CA82-B5EB-07D1-10A8-1DC5D2009FF2}"/>
              </a:ext>
            </a:extLst>
          </p:cNvPr>
          <p:cNvSpPr txBox="1"/>
          <p:nvPr/>
        </p:nvSpPr>
        <p:spPr>
          <a:xfrm>
            <a:off x="359229" y="1393372"/>
            <a:ext cx="3797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모든 파일은 </a:t>
            </a:r>
            <a:r>
              <a:rPr lang="en-US" altLang="ko-KR" dirty="0"/>
              <a:t>staged area</a:t>
            </a:r>
            <a:r>
              <a:rPr lang="ko-KR" altLang="en-US" dirty="0"/>
              <a:t>로 옮기기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FAE8F0-58D4-6855-D300-259095613A95}"/>
              </a:ext>
            </a:extLst>
          </p:cNvPr>
          <p:cNvSpPr txBox="1"/>
          <p:nvPr/>
        </p:nvSpPr>
        <p:spPr>
          <a:xfrm>
            <a:off x="373901" y="2905067"/>
            <a:ext cx="17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Commit </a:t>
            </a:r>
            <a:r>
              <a:rPr lang="ko-KR" altLang="en-US" dirty="0"/>
              <a:t>하기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E5C943-20B7-F98F-D3CA-BF459CFA7A86}"/>
              </a:ext>
            </a:extLst>
          </p:cNvPr>
          <p:cNvSpPr txBox="1"/>
          <p:nvPr/>
        </p:nvSpPr>
        <p:spPr>
          <a:xfrm>
            <a:off x="511629" y="1797563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add 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110E98-4CD5-3A59-A318-3FC0AADB80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17"/>
          <a:stretch/>
        </p:blipFill>
        <p:spPr>
          <a:xfrm>
            <a:off x="4548670" y="1192696"/>
            <a:ext cx="2602531" cy="16117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8D3ED2-B360-B9B0-3852-DABDDBC5A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1919" y="954157"/>
            <a:ext cx="2610222" cy="20308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F88F0C-9D16-E069-A5BB-0E885F152359}"/>
              </a:ext>
            </a:extLst>
          </p:cNvPr>
          <p:cNvSpPr txBox="1"/>
          <p:nvPr/>
        </p:nvSpPr>
        <p:spPr>
          <a:xfrm>
            <a:off x="505003" y="3288434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commit –m ”</a:t>
            </a:r>
            <a:r>
              <a:rPr lang="ko-KR" altLang="en-US" dirty="0"/>
              <a:t>코멘트 남김</a:t>
            </a:r>
            <a:r>
              <a:rPr lang="en-US" altLang="ko-KR" dirty="0"/>
              <a:t>”</a:t>
            </a:r>
          </a:p>
          <a:p>
            <a:r>
              <a:rPr lang="ko-KR" altLang="en-US" dirty="0"/>
              <a:t>예</a:t>
            </a:r>
            <a:r>
              <a:rPr lang="en-US" altLang="ko-KR" dirty="0"/>
              <a:t>) git commit –m “a”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EC4C093-206B-A44D-75D5-D753C19F3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215" y="3114261"/>
            <a:ext cx="2431392" cy="12495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D6AB242-C1BE-41F8-AF7D-560D1BAA3D42}"/>
              </a:ext>
            </a:extLst>
          </p:cNvPr>
          <p:cNvSpPr txBox="1"/>
          <p:nvPr/>
        </p:nvSpPr>
        <p:spPr>
          <a:xfrm>
            <a:off x="380528" y="4568215"/>
            <a:ext cx="1283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Log </a:t>
            </a:r>
            <a:r>
              <a:rPr lang="ko-KR" altLang="en-US" dirty="0"/>
              <a:t>확인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4FCAA9-FB49-66AB-C364-D10B351E34E8}"/>
              </a:ext>
            </a:extLst>
          </p:cNvPr>
          <p:cNvSpPr txBox="1"/>
          <p:nvPr/>
        </p:nvSpPr>
        <p:spPr>
          <a:xfrm>
            <a:off x="577890" y="4991338"/>
            <a:ext cx="2505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log </a:t>
            </a:r>
            <a:r>
              <a:rPr lang="ko-KR" altLang="en-US" dirty="0"/>
              <a:t>혹은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git log –-</a:t>
            </a:r>
            <a:r>
              <a:rPr lang="en-US" altLang="ko-KR" dirty="0" err="1"/>
              <a:t>oneline</a:t>
            </a:r>
            <a:r>
              <a:rPr lang="en-US" altLang="ko-KR" dirty="0"/>
              <a:t> --graph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2E855D7-8083-D08F-196C-A403C39DA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2731" y="5109817"/>
            <a:ext cx="3048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23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2940</TotalTime>
  <Words>4073</Words>
  <Application>Microsoft Macintosh PowerPoint</Application>
  <PresentationFormat>Widescreen</PresentationFormat>
  <Paragraphs>664</Paragraphs>
  <Slides>78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7" baseType="lpstr">
      <vt:lpstr>Söhne</vt:lpstr>
      <vt:lpstr>Söhne Mono</vt:lpstr>
      <vt:lpstr>ui-sans-serif</vt:lpstr>
      <vt:lpstr>Aptos</vt:lpstr>
      <vt:lpstr>Aptos Display</vt:lpstr>
      <vt:lpstr>Arial</vt:lpstr>
      <vt:lpstr>Menlo</vt:lpstr>
      <vt:lpstr>Wingdings</vt:lpstr>
      <vt:lpstr>Office Theme</vt:lpstr>
      <vt:lpstr>Git / Github</vt:lpstr>
      <vt:lpstr>Git 소개 – 분산 버전 관리 시스템</vt:lpstr>
      <vt:lpstr>GitHub 소개 - Git 호스팅 플랫폼</vt:lpstr>
      <vt:lpstr>Git Repository 생성</vt:lpstr>
      <vt:lpstr>Git Repository 생성</vt:lpstr>
      <vt:lpstr>Staging area 와 Commit</vt:lpstr>
      <vt:lpstr>실습</vt:lpstr>
      <vt:lpstr>실습</vt:lpstr>
      <vt:lpstr>실습</vt:lpstr>
      <vt:lpstr>실습</vt:lpstr>
      <vt:lpstr>실습</vt:lpstr>
      <vt:lpstr>깃명령</vt:lpstr>
      <vt:lpstr>깃명령</vt:lpstr>
      <vt:lpstr>깃명령</vt:lpstr>
      <vt:lpstr>실습 git diff</vt:lpstr>
      <vt:lpstr>실습 git difftool (vscode로 열기)</vt:lpstr>
      <vt:lpstr>브랜치</vt:lpstr>
      <vt:lpstr>브랜치</vt:lpstr>
      <vt:lpstr>실습 (FastForward Merge)</vt:lpstr>
      <vt:lpstr>실습 (FastForward Merge)</vt:lpstr>
      <vt:lpstr>실습 (FastForward Merge)</vt:lpstr>
      <vt:lpstr>실습 (FastForward Merge)</vt:lpstr>
      <vt:lpstr>실습 (FastForward Merge)</vt:lpstr>
      <vt:lpstr>실습 (No Fast Forward)</vt:lpstr>
      <vt:lpstr>실습 (No Fast Forward)</vt:lpstr>
      <vt:lpstr>실습 (No Fast Forward)</vt:lpstr>
      <vt:lpstr>실습(3 way merge)</vt:lpstr>
      <vt:lpstr>실습(3 way merge)</vt:lpstr>
      <vt:lpstr>실습(3 way merge)</vt:lpstr>
      <vt:lpstr>Merge conflict</vt:lpstr>
      <vt:lpstr>Merge conflict</vt:lpstr>
      <vt:lpstr>Merge Conflict</vt:lpstr>
      <vt:lpstr>Merge Conflict</vt:lpstr>
      <vt:lpstr>Rebase를 이용한 FF Merge (주의 필요!!!)</vt:lpstr>
      <vt:lpstr>Rebase를 이용한 FF Merge</vt:lpstr>
      <vt:lpstr>Rebase onto</vt:lpstr>
      <vt:lpstr>Rebase onto 예</vt:lpstr>
      <vt:lpstr>Git Clone</vt:lpstr>
      <vt:lpstr>Git Clone</vt:lpstr>
      <vt:lpstr>Git fetch</vt:lpstr>
      <vt:lpstr>Git fetch</vt:lpstr>
      <vt:lpstr>Git pull</vt:lpstr>
      <vt:lpstr>Git pull (conflict가 발생하는 상황)</vt:lpstr>
      <vt:lpstr>Git pull (conflict가 발생하는 상황)</vt:lpstr>
      <vt:lpstr>Git pull (conflict가 발생하는 상황)</vt:lpstr>
      <vt:lpstr>Git pull (conflict가 발생하는 상황)</vt:lpstr>
      <vt:lpstr>Git pull (conflict가 발생하는 상황)</vt:lpstr>
      <vt:lpstr>그룹 프로젝트 하는 법</vt:lpstr>
      <vt:lpstr>스크럼 마스터 Role (Repository Setting)</vt:lpstr>
      <vt:lpstr>스크럼 마스터 Role (Repository Setting)</vt:lpstr>
      <vt:lpstr>스크럼 마스터 Role (Repository Setting)</vt:lpstr>
      <vt:lpstr>스크럼 마스터 Role (Repository Setting)</vt:lpstr>
      <vt:lpstr>스크럼 마스터 Role (Project Setting)</vt:lpstr>
      <vt:lpstr>스크럼 마스터 Role (Project Setting)</vt:lpstr>
      <vt:lpstr>스크럼 마스터 Role(Project Setting)</vt:lpstr>
      <vt:lpstr>스크럼 마스터 Role(Project Setting)</vt:lpstr>
      <vt:lpstr>스크럼 마스터 Role(Project Setting)</vt:lpstr>
      <vt:lpstr>스크럼 마스터 Role(Project Setting)</vt:lpstr>
      <vt:lpstr>스크럼마스터가 작업하는 경우</vt:lpstr>
      <vt:lpstr>스크럼마스터가 작업하는 경우</vt:lpstr>
      <vt:lpstr>스크럼마스터가 작업하는 경우</vt:lpstr>
      <vt:lpstr>스크럼 마스터 Role (Project Setting)</vt:lpstr>
      <vt:lpstr>스크럼 마스터 Role (Project Setting)</vt:lpstr>
      <vt:lpstr>스크럼 마스터 Role (Project Setting)</vt:lpstr>
      <vt:lpstr>스크럼 마스터 Role (Project Setting)</vt:lpstr>
      <vt:lpstr>스크럼 마스터 Role (Project Setting)</vt:lpstr>
      <vt:lpstr>스크럼 마스터 Role (Project Setting)</vt:lpstr>
      <vt:lpstr>팀원</vt:lpstr>
      <vt:lpstr>팀원</vt:lpstr>
      <vt:lpstr>팀원 – PR</vt:lpstr>
      <vt:lpstr>스크럼마스터</vt:lpstr>
      <vt:lpstr>팀원 (수정 사항이 생겼을 때)</vt:lpstr>
      <vt:lpstr>Open Project 참가하기</vt:lpstr>
      <vt:lpstr>Open Project 참가하기</vt:lpstr>
      <vt:lpstr>Open Project 참가하기</vt:lpstr>
      <vt:lpstr>Open Project 참가하기</vt:lpstr>
      <vt:lpstr>Fork 해 놓은 것 계속 사용</vt:lpstr>
      <vt:lpstr>Fork 해 놓은 것 계속 사용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Kim</dc:creator>
  <cp:lastModifiedBy>Joseph Kim （김요셉 - 金요셉）</cp:lastModifiedBy>
  <cp:revision>28</cp:revision>
  <dcterms:created xsi:type="dcterms:W3CDTF">2024-05-07T22:38:46Z</dcterms:created>
  <dcterms:modified xsi:type="dcterms:W3CDTF">2025-03-16T12:27:29Z</dcterms:modified>
</cp:coreProperties>
</file>